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93" r:id="rId5"/>
  </p:sldMasterIdLst>
  <p:notesMasterIdLst>
    <p:notesMasterId r:id="rId18"/>
  </p:notesMasterIdLst>
  <p:handoutMasterIdLst>
    <p:handoutMasterId r:id="rId19"/>
  </p:handoutMasterIdLst>
  <p:sldIdLst>
    <p:sldId id="266" r:id="rId6"/>
    <p:sldId id="267" r:id="rId7"/>
    <p:sldId id="268" r:id="rId8"/>
    <p:sldId id="269" r:id="rId9"/>
    <p:sldId id="270" r:id="rId10"/>
    <p:sldId id="271" r:id="rId11"/>
    <p:sldId id="272" r:id="rId12"/>
    <p:sldId id="273" r:id="rId13"/>
    <p:sldId id="274" r:id="rId14"/>
    <p:sldId id="275" r:id="rId15"/>
    <p:sldId id="276" r:id="rId16"/>
    <p:sldId id="277"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1615190-DC0D-87D6-014F-90C8C4BC2876}" name="Joshua Samuel Gonzalez" initials="JG" userId="S::JGonzalez@fhi360.org::6867bf70-2a2f-45f3-a8b2-120e05ba1535" providerId="AD"/>
  <p188:author id="{509AD699-D0A5-97EF-C2E3-E2C7C3515BB9}" name="Kendra Northington Stone" initials="KS" userId="S::KNorthington@fhi360.org::7c17964f-4533-4e1e-9ef0-3b8815c785c3"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D03000"/>
    <a:srgbClr val="6E81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2266B19-823A-4CF1-BCA9-FFA358735361}" v="1" dt="2025-04-28T04:25:00.33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718"/>
    <p:restoredTop sz="86395"/>
  </p:normalViewPr>
  <p:slideViewPr>
    <p:cSldViewPr snapToGrid="0">
      <p:cViewPr varScale="1">
        <p:scale>
          <a:sx n="105" d="100"/>
          <a:sy n="105" d="100"/>
        </p:scale>
        <p:origin x="1454" y="67"/>
      </p:cViewPr>
      <p:guideLst/>
    </p:cSldViewPr>
  </p:slideViewPr>
  <p:outlineViewPr>
    <p:cViewPr>
      <p:scale>
        <a:sx n="33" d="100"/>
        <a:sy n="33" d="100"/>
      </p:scale>
      <p:origin x="0" y="-3912"/>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142" d="100"/>
          <a:sy n="142" d="100"/>
        </p:scale>
        <p:origin x="4184" y="1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notesMaster" Target="notesMasters/notesMaster1.xml"/><Relationship Id="rId26" Type="http://schemas.microsoft.com/office/2018/10/relationships/authors" Target="authors.xml"/><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ndra Northington Stone" userId="7c17964f-4533-4e1e-9ef0-3b8815c785c3" providerId="ADAL" clId="{12266B19-823A-4CF1-BCA9-FFA358735361}"/>
    <pc:docChg chg="custSel addSld delSld modSld">
      <pc:chgData name="Kendra Northington Stone" userId="7c17964f-4533-4e1e-9ef0-3b8815c785c3" providerId="ADAL" clId="{12266B19-823A-4CF1-BCA9-FFA358735361}" dt="2025-04-28T04:32:13.040" v="150" actId="27636"/>
      <pc:docMkLst>
        <pc:docMk/>
      </pc:docMkLst>
      <pc:sldChg chg="modSp mod">
        <pc:chgData name="Kendra Northington Stone" userId="7c17964f-4533-4e1e-9ef0-3b8815c785c3" providerId="ADAL" clId="{12266B19-823A-4CF1-BCA9-FFA358735361}" dt="2025-04-28T04:24:09.617" v="19" actId="20577"/>
        <pc:sldMkLst>
          <pc:docMk/>
          <pc:sldMk cId="2932923662" sldId="266"/>
        </pc:sldMkLst>
        <pc:spChg chg="mod">
          <ac:chgData name="Kendra Northington Stone" userId="7c17964f-4533-4e1e-9ef0-3b8815c785c3" providerId="ADAL" clId="{12266B19-823A-4CF1-BCA9-FFA358735361}" dt="2025-04-28T04:24:09.617" v="19" actId="20577"/>
          <ac:spMkLst>
            <pc:docMk/>
            <pc:sldMk cId="2932923662" sldId="266"/>
            <ac:spMk id="2" creationId="{2A70F87B-64F5-0588-5766-BB537A6A91A5}"/>
          </ac:spMkLst>
        </pc:spChg>
      </pc:sldChg>
      <pc:sldChg chg="addSp modSp new mod">
        <pc:chgData name="Kendra Northington Stone" userId="7c17964f-4533-4e1e-9ef0-3b8815c785c3" providerId="ADAL" clId="{12266B19-823A-4CF1-BCA9-FFA358735361}" dt="2025-04-28T04:25:10.727" v="50" actId="1076"/>
        <pc:sldMkLst>
          <pc:docMk/>
          <pc:sldMk cId="4219185128" sldId="268"/>
        </pc:sldMkLst>
        <pc:spChg chg="mod">
          <ac:chgData name="Kendra Northington Stone" userId="7c17964f-4533-4e1e-9ef0-3b8815c785c3" providerId="ADAL" clId="{12266B19-823A-4CF1-BCA9-FFA358735361}" dt="2025-04-28T04:24:47.760" v="47" actId="20577"/>
          <ac:spMkLst>
            <pc:docMk/>
            <pc:sldMk cId="4219185128" sldId="268"/>
            <ac:spMk id="2" creationId="{57735F74-E0C2-9D1F-77F4-145B997E7995}"/>
          </ac:spMkLst>
        </pc:spChg>
        <pc:spChg chg="mod">
          <ac:chgData name="Kendra Northington Stone" userId="7c17964f-4533-4e1e-9ef0-3b8815c785c3" providerId="ADAL" clId="{12266B19-823A-4CF1-BCA9-FFA358735361}" dt="2025-04-28T04:24:38.204" v="44"/>
          <ac:spMkLst>
            <pc:docMk/>
            <pc:sldMk cId="4219185128" sldId="268"/>
            <ac:spMk id="3" creationId="{959F696C-796D-5318-FB15-83791BA3D295}"/>
          </ac:spMkLst>
        </pc:spChg>
        <pc:picChg chg="add mod">
          <ac:chgData name="Kendra Northington Stone" userId="7c17964f-4533-4e1e-9ef0-3b8815c785c3" providerId="ADAL" clId="{12266B19-823A-4CF1-BCA9-FFA358735361}" dt="2025-04-28T04:25:10.727" v="50" actId="1076"/>
          <ac:picMkLst>
            <pc:docMk/>
            <pc:sldMk cId="4219185128" sldId="268"/>
            <ac:picMk id="4" creationId="{5DA0A44E-DB2A-3197-E53D-EFA9F69E4E76}"/>
          </ac:picMkLst>
        </pc:picChg>
        <pc:picChg chg="add mod">
          <ac:chgData name="Kendra Northington Stone" userId="7c17964f-4533-4e1e-9ef0-3b8815c785c3" providerId="ADAL" clId="{12266B19-823A-4CF1-BCA9-FFA358735361}" dt="2025-04-28T04:25:10.727" v="50" actId="1076"/>
          <ac:picMkLst>
            <pc:docMk/>
            <pc:sldMk cId="4219185128" sldId="268"/>
            <ac:picMk id="5" creationId="{E5283860-43E8-F254-2DC0-596106F4B19E}"/>
          </ac:picMkLst>
        </pc:picChg>
        <pc:picChg chg="add mod">
          <ac:chgData name="Kendra Northington Stone" userId="7c17964f-4533-4e1e-9ef0-3b8815c785c3" providerId="ADAL" clId="{12266B19-823A-4CF1-BCA9-FFA358735361}" dt="2025-04-28T04:25:10.727" v="50" actId="1076"/>
          <ac:picMkLst>
            <pc:docMk/>
            <pc:sldMk cId="4219185128" sldId="268"/>
            <ac:picMk id="6" creationId="{A845E094-8BA9-E958-41DA-F349F60F87B2}"/>
          </ac:picMkLst>
        </pc:picChg>
      </pc:sldChg>
      <pc:sldChg chg="addSp delSp modSp new mod modClrScheme chgLayout">
        <pc:chgData name="Kendra Northington Stone" userId="7c17964f-4533-4e1e-9ef0-3b8815c785c3" providerId="ADAL" clId="{12266B19-823A-4CF1-BCA9-FFA358735361}" dt="2025-04-28T04:26:24.564" v="80" actId="20577"/>
        <pc:sldMkLst>
          <pc:docMk/>
          <pc:sldMk cId="2775021215" sldId="269"/>
        </pc:sldMkLst>
        <pc:spChg chg="del mod ord">
          <ac:chgData name="Kendra Northington Stone" userId="7c17964f-4533-4e1e-9ef0-3b8815c785c3" providerId="ADAL" clId="{12266B19-823A-4CF1-BCA9-FFA358735361}" dt="2025-04-28T04:25:46.467" v="54" actId="700"/>
          <ac:spMkLst>
            <pc:docMk/>
            <pc:sldMk cId="2775021215" sldId="269"/>
            <ac:spMk id="2" creationId="{C2BDDE03-416A-6306-D1FF-68D041888B91}"/>
          </ac:spMkLst>
        </pc:spChg>
        <pc:spChg chg="mod ord">
          <ac:chgData name="Kendra Northington Stone" userId="7c17964f-4533-4e1e-9ef0-3b8815c785c3" providerId="ADAL" clId="{12266B19-823A-4CF1-BCA9-FFA358735361}" dt="2025-04-28T04:25:46.467" v="54" actId="700"/>
          <ac:spMkLst>
            <pc:docMk/>
            <pc:sldMk cId="2775021215" sldId="269"/>
            <ac:spMk id="3" creationId="{FB36EC18-E52D-93C2-AFF4-CC457856C891}"/>
          </ac:spMkLst>
        </pc:spChg>
        <pc:spChg chg="add mod ord">
          <ac:chgData name="Kendra Northington Stone" userId="7c17964f-4533-4e1e-9ef0-3b8815c785c3" providerId="ADAL" clId="{12266B19-823A-4CF1-BCA9-FFA358735361}" dt="2025-04-28T04:26:24.564" v="80" actId="20577"/>
          <ac:spMkLst>
            <pc:docMk/>
            <pc:sldMk cId="2775021215" sldId="269"/>
            <ac:spMk id="4" creationId="{FA49614C-CFB7-648B-BF92-A737EC0DAA55}"/>
          </ac:spMkLst>
        </pc:spChg>
        <pc:spChg chg="add mod ord">
          <ac:chgData name="Kendra Northington Stone" userId="7c17964f-4533-4e1e-9ef0-3b8815c785c3" providerId="ADAL" clId="{12266B19-823A-4CF1-BCA9-FFA358735361}" dt="2025-04-28T04:26:18.599" v="67" actId="114"/>
          <ac:spMkLst>
            <pc:docMk/>
            <pc:sldMk cId="2775021215" sldId="269"/>
            <ac:spMk id="5" creationId="{C149C1F2-5D28-ED0C-F415-B17EC8CAEDC4}"/>
          </ac:spMkLst>
        </pc:spChg>
      </pc:sldChg>
      <pc:sldChg chg="add">
        <pc:chgData name="Kendra Northington Stone" userId="7c17964f-4533-4e1e-9ef0-3b8815c785c3" providerId="ADAL" clId="{12266B19-823A-4CF1-BCA9-FFA358735361}" dt="2025-04-28T04:26:31.575" v="81" actId="2890"/>
        <pc:sldMkLst>
          <pc:docMk/>
          <pc:sldMk cId="1074159680" sldId="270"/>
        </pc:sldMkLst>
      </pc:sldChg>
      <pc:sldChg chg="add">
        <pc:chgData name="Kendra Northington Stone" userId="7c17964f-4533-4e1e-9ef0-3b8815c785c3" providerId="ADAL" clId="{12266B19-823A-4CF1-BCA9-FFA358735361}" dt="2025-04-28T04:26:34.303" v="82" actId="2890"/>
        <pc:sldMkLst>
          <pc:docMk/>
          <pc:sldMk cId="1462881201" sldId="271"/>
        </pc:sldMkLst>
      </pc:sldChg>
      <pc:sldChg chg="addSp delSp modSp new mod modClrScheme chgLayout">
        <pc:chgData name="Kendra Northington Stone" userId="7c17964f-4533-4e1e-9ef0-3b8815c785c3" providerId="ADAL" clId="{12266B19-823A-4CF1-BCA9-FFA358735361}" dt="2025-04-28T04:27:54.378" v="96" actId="12"/>
        <pc:sldMkLst>
          <pc:docMk/>
          <pc:sldMk cId="159928009" sldId="272"/>
        </pc:sldMkLst>
        <pc:spChg chg="mod ord">
          <ac:chgData name="Kendra Northington Stone" userId="7c17964f-4533-4e1e-9ef0-3b8815c785c3" providerId="ADAL" clId="{12266B19-823A-4CF1-BCA9-FFA358735361}" dt="2025-04-28T04:27:17.298" v="85" actId="700"/>
          <ac:spMkLst>
            <pc:docMk/>
            <pc:sldMk cId="159928009" sldId="272"/>
            <ac:spMk id="2" creationId="{B18EFB08-DE2F-300E-20E9-3EB496611997}"/>
          </ac:spMkLst>
        </pc:spChg>
        <pc:spChg chg="del mod ord">
          <ac:chgData name="Kendra Northington Stone" userId="7c17964f-4533-4e1e-9ef0-3b8815c785c3" providerId="ADAL" clId="{12266B19-823A-4CF1-BCA9-FFA358735361}" dt="2025-04-28T04:27:17.298" v="85" actId="700"/>
          <ac:spMkLst>
            <pc:docMk/>
            <pc:sldMk cId="159928009" sldId="272"/>
            <ac:spMk id="3" creationId="{64A0052A-1E61-D981-051F-843538098E92}"/>
          </ac:spMkLst>
        </pc:spChg>
        <pc:spChg chg="del">
          <ac:chgData name="Kendra Northington Stone" userId="7c17964f-4533-4e1e-9ef0-3b8815c785c3" providerId="ADAL" clId="{12266B19-823A-4CF1-BCA9-FFA358735361}" dt="2025-04-28T04:27:17.298" v="85" actId="700"/>
          <ac:spMkLst>
            <pc:docMk/>
            <pc:sldMk cId="159928009" sldId="272"/>
            <ac:spMk id="4" creationId="{983AC660-0430-3B33-880C-766C644F905F}"/>
          </ac:spMkLst>
        </pc:spChg>
        <pc:spChg chg="add mod ord">
          <ac:chgData name="Kendra Northington Stone" userId="7c17964f-4533-4e1e-9ef0-3b8815c785c3" providerId="ADAL" clId="{12266B19-823A-4CF1-BCA9-FFA358735361}" dt="2025-04-28T04:27:54.378" v="96" actId="12"/>
          <ac:spMkLst>
            <pc:docMk/>
            <pc:sldMk cId="159928009" sldId="272"/>
            <ac:spMk id="5" creationId="{1166BC03-5F5E-8D10-C109-2EA965F99485}"/>
          </ac:spMkLst>
        </pc:spChg>
      </pc:sldChg>
      <pc:sldChg chg="del">
        <pc:chgData name="Kendra Northington Stone" userId="7c17964f-4533-4e1e-9ef0-3b8815c785c3" providerId="ADAL" clId="{12266B19-823A-4CF1-BCA9-FFA358735361}" dt="2025-04-28T04:24:14.758" v="20" actId="47"/>
        <pc:sldMkLst>
          <pc:docMk/>
          <pc:sldMk cId="3376837123" sldId="272"/>
        </pc:sldMkLst>
      </pc:sldChg>
      <pc:sldChg chg="modSp add mod">
        <pc:chgData name="Kendra Northington Stone" userId="7c17964f-4533-4e1e-9ef0-3b8815c785c3" providerId="ADAL" clId="{12266B19-823A-4CF1-BCA9-FFA358735361}" dt="2025-04-28T04:28:49.092" v="105" actId="12"/>
        <pc:sldMkLst>
          <pc:docMk/>
          <pc:sldMk cId="1496152861" sldId="273"/>
        </pc:sldMkLst>
        <pc:spChg chg="mod">
          <ac:chgData name="Kendra Northington Stone" userId="7c17964f-4533-4e1e-9ef0-3b8815c785c3" providerId="ADAL" clId="{12266B19-823A-4CF1-BCA9-FFA358735361}" dt="2025-04-28T04:28:14.770" v="98"/>
          <ac:spMkLst>
            <pc:docMk/>
            <pc:sldMk cId="1496152861" sldId="273"/>
            <ac:spMk id="2" creationId="{2D50E7CA-8749-ADB3-9791-59B57D1B46C4}"/>
          </ac:spMkLst>
        </pc:spChg>
        <pc:spChg chg="mod">
          <ac:chgData name="Kendra Northington Stone" userId="7c17964f-4533-4e1e-9ef0-3b8815c785c3" providerId="ADAL" clId="{12266B19-823A-4CF1-BCA9-FFA358735361}" dt="2025-04-28T04:28:49.092" v="105" actId="12"/>
          <ac:spMkLst>
            <pc:docMk/>
            <pc:sldMk cId="1496152861" sldId="273"/>
            <ac:spMk id="5" creationId="{001603C9-3E0F-BD34-1C7B-0A0E06E48821}"/>
          </ac:spMkLst>
        </pc:spChg>
      </pc:sldChg>
      <pc:sldChg chg="modSp new mod">
        <pc:chgData name="Kendra Northington Stone" userId="7c17964f-4533-4e1e-9ef0-3b8815c785c3" providerId="ADAL" clId="{12266B19-823A-4CF1-BCA9-FFA358735361}" dt="2025-04-28T04:29:38.942" v="115" actId="20577"/>
        <pc:sldMkLst>
          <pc:docMk/>
          <pc:sldMk cId="2889698216" sldId="274"/>
        </pc:sldMkLst>
        <pc:spChg chg="mod">
          <ac:chgData name="Kendra Northington Stone" userId="7c17964f-4533-4e1e-9ef0-3b8815c785c3" providerId="ADAL" clId="{12266B19-823A-4CF1-BCA9-FFA358735361}" dt="2025-04-28T04:29:38.942" v="115" actId="20577"/>
          <ac:spMkLst>
            <pc:docMk/>
            <pc:sldMk cId="2889698216" sldId="274"/>
            <ac:spMk id="2" creationId="{1604E530-73B3-AC7D-B25F-2F19981159EC}"/>
          </ac:spMkLst>
        </pc:spChg>
        <pc:spChg chg="mod">
          <ac:chgData name="Kendra Northington Stone" userId="7c17964f-4533-4e1e-9ef0-3b8815c785c3" providerId="ADAL" clId="{12266B19-823A-4CF1-BCA9-FFA358735361}" dt="2025-04-28T04:29:07.871" v="107"/>
          <ac:spMkLst>
            <pc:docMk/>
            <pc:sldMk cId="2889698216" sldId="274"/>
            <ac:spMk id="3" creationId="{375577A9-B1BB-31A8-7E1E-D8F1EC29E16F}"/>
          </ac:spMkLst>
        </pc:spChg>
      </pc:sldChg>
      <pc:sldChg chg="del">
        <pc:chgData name="Kendra Northington Stone" userId="7c17964f-4533-4e1e-9ef0-3b8815c785c3" providerId="ADAL" clId="{12266B19-823A-4CF1-BCA9-FFA358735361}" dt="2025-04-28T04:24:15.913" v="23" actId="47"/>
        <pc:sldMkLst>
          <pc:docMk/>
          <pc:sldMk cId="3638357174" sldId="274"/>
        </pc:sldMkLst>
      </pc:sldChg>
      <pc:sldChg chg="modSp new mod">
        <pc:chgData name="Kendra Northington Stone" userId="7c17964f-4533-4e1e-9ef0-3b8815c785c3" providerId="ADAL" clId="{12266B19-823A-4CF1-BCA9-FFA358735361}" dt="2025-04-28T04:30:13.841" v="121"/>
        <pc:sldMkLst>
          <pc:docMk/>
          <pc:sldMk cId="2787321327" sldId="275"/>
        </pc:sldMkLst>
        <pc:spChg chg="mod">
          <ac:chgData name="Kendra Northington Stone" userId="7c17964f-4533-4e1e-9ef0-3b8815c785c3" providerId="ADAL" clId="{12266B19-823A-4CF1-BCA9-FFA358735361}" dt="2025-04-28T04:30:13.841" v="121"/>
          <ac:spMkLst>
            <pc:docMk/>
            <pc:sldMk cId="2787321327" sldId="275"/>
            <ac:spMk id="2" creationId="{86E9CA40-34D7-AC51-A3A5-BA1ED087DAFF}"/>
          </ac:spMkLst>
        </pc:spChg>
        <pc:spChg chg="mod">
          <ac:chgData name="Kendra Northington Stone" userId="7c17964f-4533-4e1e-9ef0-3b8815c785c3" providerId="ADAL" clId="{12266B19-823A-4CF1-BCA9-FFA358735361}" dt="2025-04-28T04:29:54.818" v="117"/>
          <ac:spMkLst>
            <pc:docMk/>
            <pc:sldMk cId="2787321327" sldId="275"/>
            <ac:spMk id="3" creationId="{2F40515B-EB63-CCCB-7341-55ABCA4B67E2}"/>
          </ac:spMkLst>
        </pc:spChg>
      </pc:sldChg>
      <pc:sldChg chg="del">
        <pc:chgData name="Kendra Northington Stone" userId="7c17964f-4533-4e1e-9ef0-3b8815c785c3" providerId="ADAL" clId="{12266B19-823A-4CF1-BCA9-FFA358735361}" dt="2025-04-28T04:24:16.443" v="25" actId="47"/>
        <pc:sldMkLst>
          <pc:docMk/>
          <pc:sldMk cId="2074421016" sldId="276"/>
        </pc:sldMkLst>
      </pc:sldChg>
      <pc:sldChg chg="modSp new mod">
        <pc:chgData name="Kendra Northington Stone" userId="7c17964f-4533-4e1e-9ef0-3b8815c785c3" providerId="ADAL" clId="{12266B19-823A-4CF1-BCA9-FFA358735361}" dt="2025-04-28T04:31:05.435" v="128" actId="255"/>
        <pc:sldMkLst>
          <pc:docMk/>
          <pc:sldMk cId="4090976873" sldId="276"/>
        </pc:sldMkLst>
        <pc:spChg chg="mod">
          <ac:chgData name="Kendra Northington Stone" userId="7c17964f-4533-4e1e-9ef0-3b8815c785c3" providerId="ADAL" clId="{12266B19-823A-4CF1-BCA9-FFA358735361}" dt="2025-04-28T04:31:05.435" v="128" actId="255"/>
          <ac:spMkLst>
            <pc:docMk/>
            <pc:sldMk cId="4090976873" sldId="276"/>
            <ac:spMk id="2" creationId="{94B71464-E7E7-BE2D-B63C-4B7EECA4C642}"/>
          </ac:spMkLst>
        </pc:spChg>
        <pc:spChg chg="mod">
          <ac:chgData name="Kendra Northington Stone" userId="7c17964f-4533-4e1e-9ef0-3b8815c785c3" providerId="ADAL" clId="{12266B19-823A-4CF1-BCA9-FFA358735361}" dt="2025-04-28T04:30:38.960" v="123"/>
          <ac:spMkLst>
            <pc:docMk/>
            <pc:sldMk cId="4090976873" sldId="276"/>
            <ac:spMk id="3" creationId="{4B03502A-0FE4-DA7E-AE28-3F33D6919DAC}"/>
          </ac:spMkLst>
        </pc:spChg>
      </pc:sldChg>
      <pc:sldChg chg="modSp new mod">
        <pc:chgData name="Kendra Northington Stone" userId="7c17964f-4533-4e1e-9ef0-3b8815c785c3" providerId="ADAL" clId="{12266B19-823A-4CF1-BCA9-FFA358735361}" dt="2025-04-28T04:32:13.040" v="150" actId="27636"/>
        <pc:sldMkLst>
          <pc:docMk/>
          <pc:sldMk cId="2932915855" sldId="277"/>
        </pc:sldMkLst>
        <pc:spChg chg="mod">
          <ac:chgData name="Kendra Northington Stone" userId="7c17964f-4533-4e1e-9ef0-3b8815c785c3" providerId="ADAL" clId="{12266B19-823A-4CF1-BCA9-FFA358735361}" dt="2025-04-28T04:32:13.040" v="150" actId="27636"/>
          <ac:spMkLst>
            <pc:docMk/>
            <pc:sldMk cId="2932915855" sldId="277"/>
            <ac:spMk id="2" creationId="{FB4EF76E-488C-B595-D034-539378E1D5B7}"/>
          </ac:spMkLst>
        </pc:spChg>
      </pc:sldChg>
      <pc:sldChg chg="del">
        <pc:chgData name="Kendra Northington Stone" userId="7c17964f-4533-4e1e-9ef0-3b8815c785c3" providerId="ADAL" clId="{12266B19-823A-4CF1-BCA9-FFA358735361}" dt="2025-04-28T04:24:16.870" v="27" actId="47"/>
        <pc:sldMkLst>
          <pc:docMk/>
          <pc:sldMk cId="4121304995" sldId="277"/>
        </pc:sldMkLst>
      </pc:sldChg>
      <pc:sldChg chg="del">
        <pc:chgData name="Kendra Northington Stone" userId="7c17964f-4533-4e1e-9ef0-3b8815c785c3" providerId="ADAL" clId="{12266B19-823A-4CF1-BCA9-FFA358735361}" dt="2025-04-28T04:24:17.074" v="28" actId="47"/>
        <pc:sldMkLst>
          <pc:docMk/>
          <pc:sldMk cId="327058120" sldId="278"/>
        </pc:sldMkLst>
      </pc:sldChg>
      <pc:sldChg chg="del">
        <pc:chgData name="Kendra Northington Stone" userId="7c17964f-4533-4e1e-9ef0-3b8815c785c3" providerId="ADAL" clId="{12266B19-823A-4CF1-BCA9-FFA358735361}" dt="2025-04-28T04:24:17.276" v="29" actId="47"/>
        <pc:sldMkLst>
          <pc:docMk/>
          <pc:sldMk cId="2015897729" sldId="279"/>
        </pc:sldMkLst>
      </pc:sldChg>
      <pc:sldChg chg="del">
        <pc:chgData name="Kendra Northington Stone" userId="7c17964f-4533-4e1e-9ef0-3b8815c785c3" providerId="ADAL" clId="{12266B19-823A-4CF1-BCA9-FFA358735361}" dt="2025-04-28T04:24:17.478" v="30" actId="47"/>
        <pc:sldMkLst>
          <pc:docMk/>
          <pc:sldMk cId="3633783643" sldId="280"/>
        </pc:sldMkLst>
      </pc:sldChg>
      <pc:sldChg chg="del">
        <pc:chgData name="Kendra Northington Stone" userId="7c17964f-4533-4e1e-9ef0-3b8815c785c3" providerId="ADAL" clId="{12266B19-823A-4CF1-BCA9-FFA358735361}" dt="2025-04-28T04:24:17.678" v="31" actId="47"/>
        <pc:sldMkLst>
          <pc:docMk/>
          <pc:sldMk cId="2170477816" sldId="281"/>
        </pc:sldMkLst>
      </pc:sldChg>
      <pc:sldChg chg="del">
        <pc:chgData name="Kendra Northington Stone" userId="7c17964f-4533-4e1e-9ef0-3b8815c785c3" providerId="ADAL" clId="{12266B19-823A-4CF1-BCA9-FFA358735361}" dt="2025-04-28T04:24:21.601" v="42" actId="47"/>
        <pc:sldMkLst>
          <pc:docMk/>
          <pc:sldMk cId="2501014582" sldId="288"/>
        </pc:sldMkLst>
      </pc:sldChg>
      <pc:sldChg chg="del">
        <pc:chgData name="Kendra Northington Stone" userId="7c17964f-4533-4e1e-9ef0-3b8815c785c3" providerId="ADAL" clId="{12266B19-823A-4CF1-BCA9-FFA358735361}" dt="2025-04-28T04:24:20.243" v="40" actId="47"/>
        <pc:sldMkLst>
          <pc:docMk/>
          <pc:sldMk cId="616076168" sldId="289"/>
        </pc:sldMkLst>
      </pc:sldChg>
      <pc:sldChg chg="del">
        <pc:chgData name="Kendra Northington Stone" userId="7c17964f-4533-4e1e-9ef0-3b8815c785c3" providerId="ADAL" clId="{12266B19-823A-4CF1-BCA9-FFA358735361}" dt="2025-04-28T04:24:20.624" v="41" actId="47"/>
        <pc:sldMkLst>
          <pc:docMk/>
          <pc:sldMk cId="1760328112" sldId="290"/>
        </pc:sldMkLst>
      </pc:sldChg>
      <pc:sldChg chg="del">
        <pc:chgData name="Kendra Northington Stone" userId="7c17964f-4533-4e1e-9ef0-3b8815c785c3" providerId="ADAL" clId="{12266B19-823A-4CF1-BCA9-FFA358735361}" dt="2025-04-28T04:24:17.875" v="32" actId="47"/>
        <pc:sldMkLst>
          <pc:docMk/>
          <pc:sldMk cId="4057802480" sldId="294"/>
        </pc:sldMkLst>
      </pc:sldChg>
      <pc:sldChg chg="del">
        <pc:chgData name="Kendra Northington Stone" userId="7c17964f-4533-4e1e-9ef0-3b8815c785c3" providerId="ADAL" clId="{12266B19-823A-4CF1-BCA9-FFA358735361}" dt="2025-04-28T04:24:16.663" v="26" actId="47"/>
        <pc:sldMkLst>
          <pc:docMk/>
          <pc:sldMk cId="1118470727" sldId="301"/>
        </pc:sldMkLst>
      </pc:sldChg>
      <pc:sldChg chg="del">
        <pc:chgData name="Kendra Northington Stone" userId="7c17964f-4533-4e1e-9ef0-3b8815c785c3" providerId="ADAL" clId="{12266B19-823A-4CF1-BCA9-FFA358735361}" dt="2025-04-28T04:24:15.366" v="21" actId="47"/>
        <pc:sldMkLst>
          <pc:docMk/>
          <pc:sldMk cId="2429700220" sldId="302"/>
        </pc:sldMkLst>
      </pc:sldChg>
      <pc:sldChg chg="del">
        <pc:chgData name="Kendra Northington Stone" userId="7c17964f-4533-4e1e-9ef0-3b8815c785c3" providerId="ADAL" clId="{12266B19-823A-4CF1-BCA9-FFA358735361}" dt="2025-04-28T04:24:15.665" v="22" actId="47"/>
        <pc:sldMkLst>
          <pc:docMk/>
          <pc:sldMk cId="3467242003" sldId="303"/>
        </pc:sldMkLst>
      </pc:sldChg>
      <pc:sldChg chg="del">
        <pc:chgData name="Kendra Northington Stone" userId="7c17964f-4533-4e1e-9ef0-3b8815c785c3" providerId="ADAL" clId="{12266B19-823A-4CF1-BCA9-FFA358735361}" dt="2025-04-28T04:24:16.193" v="24" actId="47"/>
        <pc:sldMkLst>
          <pc:docMk/>
          <pc:sldMk cId="695610393" sldId="304"/>
        </pc:sldMkLst>
      </pc:sldChg>
      <pc:sldChg chg="del">
        <pc:chgData name="Kendra Northington Stone" userId="7c17964f-4533-4e1e-9ef0-3b8815c785c3" providerId="ADAL" clId="{12266B19-823A-4CF1-BCA9-FFA358735361}" dt="2025-04-28T04:24:18.095" v="33" actId="47"/>
        <pc:sldMkLst>
          <pc:docMk/>
          <pc:sldMk cId="572694376" sldId="305"/>
        </pc:sldMkLst>
      </pc:sldChg>
      <pc:sldChg chg="del">
        <pc:chgData name="Kendra Northington Stone" userId="7c17964f-4533-4e1e-9ef0-3b8815c785c3" providerId="ADAL" clId="{12266B19-823A-4CF1-BCA9-FFA358735361}" dt="2025-04-28T04:24:18.298" v="34" actId="47"/>
        <pc:sldMkLst>
          <pc:docMk/>
          <pc:sldMk cId="1710339047" sldId="306"/>
        </pc:sldMkLst>
      </pc:sldChg>
      <pc:sldChg chg="del">
        <pc:chgData name="Kendra Northington Stone" userId="7c17964f-4533-4e1e-9ef0-3b8815c785c3" providerId="ADAL" clId="{12266B19-823A-4CF1-BCA9-FFA358735361}" dt="2025-04-28T04:24:18.540" v="35" actId="47"/>
        <pc:sldMkLst>
          <pc:docMk/>
          <pc:sldMk cId="1323063778" sldId="307"/>
        </pc:sldMkLst>
      </pc:sldChg>
      <pc:sldChg chg="del">
        <pc:chgData name="Kendra Northington Stone" userId="7c17964f-4533-4e1e-9ef0-3b8815c785c3" providerId="ADAL" clId="{12266B19-823A-4CF1-BCA9-FFA358735361}" dt="2025-04-28T04:24:18.759" v="36" actId="47"/>
        <pc:sldMkLst>
          <pc:docMk/>
          <pc:sldMk cId="2773002558" sldId="308"/>
        </pc:sldMkLst>
      </pc:sldChg>
      <pc:sldChg chg="del">
        <pc:chgData name="Kendra Northington Stone" userId="7c17964f-4533-4e1e-9ef0-3b8815c785c3" providerId="ADAL" clId="{12266B19-823A-4CF1-BCA9-FFA358735361}" dt="2025-04-28T04:24:19.105" v="37" actId="47"/>
        <pc:sldMkLst>
          <pc:docMk/>
          <pc:sldMk cId="3254403603" sldId="309"/>
        </pc:sldMkLst>
      </pc:sldChg>
      <pc:sldChg chg="del">
        <pc:chgData name="Kendra Northington Stone" userId="7c17964f-4533-4e1e-9ef0-3b8815c785c3" providerId="ADAL" clId="{12266B19-823A-4CF1-BCA9-FFA358735361}" dt="2025-04-28T04:24:19.328" v="38" actId="47"/>
        <pc:sldMkLst>
          <pc:docMk/>
          <pc:sldMk cId="4287245525" sldId="310"/>
        </pc:sldMkLst>
      </pc:sldChg>
      <pc:sldChg chg="del">
        <pc:chgData name="Kendra Northington Stone" userId="7c17964f-4533-4e1e-9ef0-3b8815c785c3" providerId="ADAL" clId="{12266B19-823A-4CF1-BCA9-FFA358735361}" dt="2025-04-28T04:24:19.847" v="39" actId="47"/>
        <pc:sldMkLst>
          <pc:docMk/>
          <pc:sldMk cId="1718341065" sldId="311"/>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CEEE6E0-BC2C-012A-AFF6-BF73DEB6CCF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26B899E6-B757-4EAA-33E2-65DBB1A902AD}"/>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558CFC3-7E54-7A40-BBA2-176A299549BD}" type="datetimeFigureOut">
              <a:rPr lang="en-US" smtClean="0"/>
              <a:t>5/18/2026</a:t>
            </a:fld>
            <a:endParaRPr lang="en-US" dirty="0"/>
          </a:p>
        </p:txBody>
      </p:sp>
      <p:sp>
        <p:nvSpPr>
          <p:cNvPr id="4" name="Footer Placeholder 3">
            <a:extLst>
              <a:ext uri="{FF2B5EF4-FFF2-40B4-BE49-F238E27FC236}">
                <a16:creationId xmlns:a16="http://schemas.microsoft.com/office/drawing/2014/main" id="{B83C7CFA-F7E4-1CF2-13E1-2312D5675B65}"/>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5E610300-86AF-6734-DAAB-78457B230C4A}"/>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0174486-1D4F-DC45-B2E3-3EEEEFBCA0BE}" type="slidenum">
              <a:rPr lang="en-US" smtClean="0"/>
              <a:t>‹#›</a:t>
            </a:fld>
            <a:endParaRPr lang="en-US" dirty="0"/>
          </a:p>
        </p:txBody>
      </p:sp>
    </p:spTree>
    <p:extLst>
      <p:ext uri="{BB962C8B-B14F-4D97-AF65-F5344CB8AC3E}">
        <p14:creationId xmlns:p14="http://schemas.microsoft.com/office/powerpoint/2010/main" val="283894110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94BB93D-A499-8C49-89DB-894BFFA5CBDC}" type="datetimeFigureOut">
              <a:rPr lang="en-US" smtClean="0"/>
              <a:t>5/18/2026</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39DD76-6F3D-1A42-8AFB-7E5F8ED43188}" type="slidenum">
              <a:rPr lang="en-US" smtClean="0"/>
              <a:t>‹#›</a:t>
            </a:fld>
            <a:endParaRPr lang="en-US" dirty="0"/>
          </a:p>
        </p:txBody>
      </p:sp>
    </p:spTree>
    <p:extLst>
      <p:ext uri="{BB962C8B-B14F-4D97-AF65-F5344CB8AC3E}">
        <p14:creationId xmlns:p14="http://schemas.microsoft.com/office/powerpoint/2010/main" val="35867748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1.xml"/><Relationship Id="rId4" Type="http://schemas.openxmlformats.org/officeDocument/2006/relationships/image" Target="../media/image25.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1.xml"/><Relationship Id="rId4" Type="http://schemas.openxmlformats.org/officeDocument/2006/relationships/image" Target="../media/image28.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6.emf"/><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5.emf"/><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1.jpeg"/><Relationship Id="rId1" Type="http://schemas.openxmlformats.org/officeDocument/2006/relationships/slideMaster" Target="../slideMasters/slideMaster2.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2.xml"/><Relationship Id="rId4" Type="http://schemas.openxmlformats.org/officeDocument/2006/relationships/image" Target="../media/image25.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Master" Target="../slideMasters/slideMaster2.xml"/><Relationship Id="rId4" Type="http://schemas.openxmlformats.org/officeDocument/2006/relationships/image" Target="../media/image28.pn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2"/>
            <a:ext cx="86868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2387600" cy="6845300"/>
          </a:xfrm>
          <a:prstGeom prst="rect">
            <a:avLst/>
          </a:prstGeom>
        </p:spPr>
      </p:pic>
    </p:spTree>
    <p:extLst>
      <p:ext uri="{BB962C8B-B14F-4D97-AF65-F5344CB8AC3E}">
        <p14:creationId xmlns:p14="http://schemas.microsoft.com/office/powerpoint/2010/main" val="28934162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6424863" y="0"/>
            <a:ext cx="5767137" cy="667512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457200" y="2393022"/>
            <a:ext cx="5767137"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457200" y="4872697"/>
            <a:ext cx="5767137"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199" y="457200"/>
            <a:ext cx="1371600" cy="1014158"/>
          </a:xfrm>
          <a:prstGeom prst="rect">
            <a:avLst/>
          </a:prstGeom>
        </p:spPr>
      </p:pic>
    </p:spTree>
    <p:extLst>
      <p:ext uri="{BB962C8B-B14F-4D97-AF65-F5344CB8AC3E}">
        <p14:creationId xmlns:p14="http://schemas.microsoft.com/office/powerpoint/2010/main" val="20350085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685800" indent="-228600">
              <a:buFont typeface="System Font Regular"/>
              <a:buChar char="–"/>
              <a:defRPr/>
            </a:lvl2pPr>
            <a:lvl3pPr marL="1143000" indent="-228600">
              <a:buFont typeface="System Font Regular"/>
              <a:buChar char="▸"/>
              <a:defRPr/>
            </a:lvl3pPr>
            <a:lvl5pPr marL="2057400" indent="-228600">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56307718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685800" indent="-228600">
              <a:buFont typeface="System Font Regular"/>
              <a:buChar char="–"/>
              <a:defRPr>
                <a:solidFill>
                  <a:schemeClr val="bg1"/>
                </a:solidFill>
              </a:defRPr>
            </a:lvl2pPr>
            <a:lvl3pPr marL="1143000" indent="-228600">
              <a:buFont typeface="System Font Regular"/>
              <a:buChar char="▸"/>
              <a:defRPr>
                <a:solidFill>
                  <a:schemeClr val="bg1"/>
                </a:solidFill>
              </a:defRPr>
            </a:lvl3pPr>
            <a:lvl4pPr>
              <a:buClrTx/>
              <a:defRPr>
                <a:solidFill>
                  <a:schemeClr val="bg1"/>
                </a:solidFill>
              </a:defRPr>
            </a:lvl4pPr>
            <a:lvl5pPr marL="2057400" indent="-228600">
              <a:buClrTx/>
              <a:buFont typeface="System Font Regular"/>
              <a:buChar char="–"/>
              <a:defRPr>
                <a:solidFill>
                  <a:schemeClr val="bg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dirty="0"/>
              <a:t>Click to edit Master title style</a:t>
            </a:r>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BD69AC11-9CEE-9920-30B8-3D928ADC4043}"/>
              </a:ext>
            </a:extLst>
          </p:cNvPr>
          <p:cNvSpPr txBox="1"/>
          <p:nvPr userDrawn="1"/>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8200" y="6399543"/>
            <a:ext cx="457200" cy="338053"/>
          </a:xfrm>
          <a:prstGeom prst="rect">
            <a:avLst/>
          </a:prstGeom>
        </p:spPr>
      </p:pic>
    </p:spTree>
    <p:extLst>
      <p:ext uri="{BB962C8B-B14F-4D97-AF65-F5344CB8AC3E}">
        <p14:creationId xmlns:p14="http://schemas.microsoft.com/office/powerpoint/2010/main" val="23557621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b="1">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12787080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6103"/>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5221961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5496129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88306092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943382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2004316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8"/>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4589463"/>
            <a:ext cx="96012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7200"/>
            <a:ext cx="914400" cy="675862"/>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4314871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2"/>
            <a:ext cx="8686800" cy="2387600"/>
          </a:xfrm>
        </p:spPr>
        <p:txBody>
          <a:bodyPr anchor="b">
            <a:normAutofit/>
          </a:bodyPr>
          <a:lstStyle>
            <a:lvl1pPr algn="l">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2"/>
          </a:xfrm>
        </p:spPr>
        <p:txBody>
          <a:bodyPr/>
          <a:lstStyle>
            <a:lvl1pPr marL="0" indent="0" algn="l">
              <a:buNone/>
              <a:defRPr sz="24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3"/>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2387600" cy="6845300"/>
          </a:xfrm>
          <a:prstGeom prst="rect">
            <a:avLst/>
          </a:prstGeom>
        </p:spPr>
      </p:pic>
    </p:spTree>
    <p:extLst>
      <p:ext uri="{BB962C8B-B14F-4D97-AF65-F5344CB8AC3E}">
        <p14:creationId xmlns:p14="http://schemas.microsoft.com/office/powerpoint/2010/main" val="118518431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127153436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19154338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20700557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91835978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3" y="5589322"/>
            <a:ext cx="12192003" cy="1268678"/>
          </a:xfrm>
          <a:prstGeom prst="rect">
            <a:avLst/>
          </a:prstGeom>
        </p:spPr>
      </p:pic>
    </p:spTree>
    <p:extLst>
      <p:ext uri="{BB962C8B-B14F-4D97-AF65-F5344CB8AC3E}">
        <p14:creationId xmlns:p14="http://schemas.microsoft.com/office/powerpoint/2010/main" val="95369829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3833558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userDrawn="1"/>
        </p:nvSpPr>
        <p:spPr>
          <a:xfrm rot="5400000">
            <a:off x="5066314" y="-267686"/>
            <a:ext cx="2059374" cy="12192002"/>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831850" y="1709739"/>
            <a:ext cx="9601200" cy="2059374"/>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831850" y="3909238"/>
            <a:ext cx="9601200" cy="673913"/>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31850" y="456957"/>
            <a:ext cx="914400" cy="676105"/>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5589322"/>
            <a:ext cx="12192000" cy="1268678"/>
          </a:xfrm>
          <a:prstGeom prst="rect">
            <a:avLst/>
          </a:prstGeom>
        </p:spPr>
      </p:pic>
    </p:spTree>
    <p:extLst>
      <p:ext uri="{BB962C8B-B14F-4D97-AF65-F5344CB8AC3E}">
        <p14:creationId xmlns:p14="http://schemas.microsoft.com/office/powerpoint/2010/main" val="138104376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172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569445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80467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9044848" y="1737360"/>
            <a:ext cx="2557872" cy="4389120"/>
          </a:xfrm>
          <a:solidFill>
            <a:schemeClr val="bg2"/>
          </a:solidFill>
        </p:spPr>
        <p:txBody>
          <a:bodyPr lIns="182880" tIns="182880" rIns="182880" bIns="182880" anchor="t">
            <a:noAutofit/>
          </a:bodyPr>
          <a:lstStyle>
            <a:lvl1pPr marL="0" indent="0">
              <a:buNone/>
              <a:defRPr sz="1800" b="1">
                <a:solidFill>
                  <a:schemeClr val="bg1"/>
                </a:solidFill>
              </a:defRPr>
            </a:lvl1pPr>
            <a:lvl2pPr marL="228600" indent="-228600">
              <a:buFont typeface="Arial" panose="020B0604020202020204" pitchFamily="34" charset="0"/>
              <a:buChar char="•"/>
              <a:tabLst/>
              <a:defRPr sz="1600" b="0">
                <a:solidFill>
                  <a:schemeClr val="bg1"/>
                </a:solidFill>
              </a:defRPr>
            </a:lvl2pPr>
            <a:lvl3pPr marL="914400" indent="0">
              <a:buNone/>
              <a:defRPr sz="1800" b="0">
                <a:solidFill>
                  <a:schemeClr val="bg1"/>
                </a:solidFill>
              </a:defRPr>
            </a:lvl3pPr>
            <a:lvl4pPr marL="1371600" indent="0">
              <a:buNone/>
              <a:defRPr sz="1800" b="0">
                <a:solidFill>
                  <a:schemeClr val="bg1"/>
                </a:solidFill>
              </a:defRPr>
            </a:lvl4pPr>
            <a:lvl5pPr marL="1828800" indent="0">
              <a:buNone/>
              <a:defRPr sz="180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68570506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464410" y="1737361"/>
            <a:ext cx="5181600" cy="438911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182293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userDrawn="1"/>
        </p:nvSpPr>
        <p:spPr>
          <a:xfrm>
            <a:off x="0" y="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2"/>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0"/>
            <a:ext cx="1016000" cy="6845300"/>
          </a:xfrm>
          <a:prstGeom prst="rect">
            <a:avLst/>
          </a:prstGeom>
        </p:spPr>
      </p:pic>
    </p:spTree>
    <p:extLst>
      <p:ext uri="{BB962C8B-B14F-4D97-AF65-F5344CB8AC3E}">
        <p14:creationId xmlns:p14="http://schemas.microsoft.com/office/powerpoint/2010/main" val="23798655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337190" y="0"/>
            <a:ext cx="5854810" cy="685799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5"/>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5531702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6337190" y="0"/>
            <a:ext cx="5854810" cy="68579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5"/>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5784905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userDrawn="1"/>
        </p:nvSpPr>
        <p:spPr>
          <a:xfrm>
            <a:off x="6096000" y="0"/>
            <a:ext cx="6096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309360" y="1737360"/>
            <a:ext cx="5181600" cy="4389120"/>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F1D5713C-8A7B-03A2-E75A-6760F2EBB1B8}"/>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extBox 6">
            <a:extLst>
              <a:ext uri="{FF2B5EF4-FFF2-40B4-BE49-F238E27FC236}">
                <a16:creationId xmlns:a16="http://schemas.microsoft.com/office/drawing/2014/main" id="{532B3636-5753-0CC3-5C54-0C36BB462A8B}"/>
              </a:ext>
            </a:extLst>
          </p:cNvPr>
          <p:cNvSpPr txBox="1"/>
          <p:nvPr userDrawn="1"/>
        </p:nvSpPr>
        <p:spPr>
          <a:xfrm>
            <a:off x="11023261" y="6537698"/>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13563269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839788" y="1554480"/>
            <a:ext cx="5157787" cy="713232"/>
          </a:xfrm>
          <a:noFill/>
        </p:spPr>
        <p:txBody>
          <a:bodyPr anchor="ctr"/>
          <a:lstStyle>
            <a:lvl1pPr marL="0" indent="0">
              <a:buNone/>
              <a:defRPr sz="24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839788" y="2377440"/>
            <a:ext cx="5157787"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6172200" y="1554480"/>
            <a:ext cx="5183188" cy="713232"/>
          </a:xfrm>
          <a:noFill/>
        </p:spPr>
        <p:txBody>
          <a:bodyPr anchor="ctr"/>
          <a:lstStyle>
            <a:lvl1pPr marL="0" indent="0">
              <a:buNone/>
              <a:defRPr sz="24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6172200" y="2377440"/>
            <a:ext cx="5183188"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userDrawn="1"/>
        </p:nvCxnSpPr>
        <p:spPr>
          <a:xfrm>
            <a:off x="838200" y="2289976"/>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userDrawn="1"/>
        </p:nvCxnSpPr>
        <p:spPr>
          <a:xfrm>
            <a:off x="838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userDrawn="1"/>
        </p:nvCxnSpPr>
        <p:spPr>
          <a:xfrm>
            <a:off x="6172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187654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52152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8204858"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10791698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0748139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44506437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2510631" y="2035173"/>
            <a:ext cx="7170738" cy="2787650"/>
          </a:xfrm>
          <a:solidFill>
            <a:schemeClr val="bg1">
              <a:lumMod val="95000"/>
            </a:schemeClr>
          </a:solidFill>
        </p:spPr>
        <p:txBody>
          <a:bodyPr anchor="ctr">
            <a:normAutofit/>
          </a:bodyPr>
          <a:lstStyle>
            <a:lvl1pPr marL="0" indent="0">
              <a:buNone/>
              <a:defRPr sz="4000"/>
            </a:lvl1pPr>
            <a:lvl2pPr marL="457200" indent="0">
              <a:buNone/>
              <a:defRPr/>
            </a:lvl2pPr>
            <a:lvl3pPr marL="914400" indent="0">
              <a:buNone/>
              <a:defRPr/>
            </a:lvl3pPr>
            <a:lvl4pPr marL="1371600" indent="0">
              <a:buNone/>
              <a:defRPr/>
            </a:lvl4pPr>
            <a:lvl5pPr marL="1828800"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48505481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344089863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0" y="6350"/>
            <a:ext cx="1016000" cy="6845300"/>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1176000" y="6350"/>
            <a:ext cx="1016000" cy="6845300"/>
          </a:xfrm>
          <a:prstGeom prst="rect">
            <a:avLst/>
          </a:prstGeom>
        </p:spPr>
      </p:pic>
    </p:spTree>
    <p:extLst>
      <p:ext uri="{BB962C8B-B14F-4D97-AF65-F5344CB8AC3E}">
        <p14:creationId xmlns:p14="http://schemas.microsoft.com/office/powerpoint/2010/main" val="31910313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userDrawn="1"/>
        </p:nvSpPr>
        <p:spPr>
          <a:xfrm>
            <a:off x="0" y="0"/>
            <a:ext cx="12192000" cy="1828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2"/>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0"/>
            <a:ext cx="1016000" cy="6845300"/>
          </a:xfrm>
          <a:prstGeom prst="rect">
            <a:avLst/>
          </a:prstGeom>
        </p:spPr>
      </p:pic>
    </p:spTree>
    <p:extLst>
      <p:ext uri="{BB962C8B-B14F-4D97-AF65-F5344CB8AC3E}">
        <p14:creationId xmlns:p14="http://schemas.microsoft.com/office/powerpoint/2010/main" val="399595697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2600" y="256032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2600" y="466344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81599" y="640080"/>
            <a:ext cx="1828800" cy="1352208"/>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10972800" y="6350"/>
            <a:ext cx="1219200" cy="6845300"/>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0" y="6350"/>
            <a:ext cx="1219200" cy="6845300"/>
          </a:xfrm>
          <a:prstGeom prst="rect">
            <a:avLst/>
          </a:prstGeom>
        </p:spPr>
      </p:pic>
    </p:spTree>
    <p:extLst>
      <p:ext uri="{BB962C8B-B14F-4D97-AF65-F5344CB8AC3E}">
        <p14:creationId xmlns:p14="http://schemas.microsoft.com/office/powerpoint/2010/main" val="52933616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5648" y="2560320"/>
            <a:ext cx="8686800" cy="1828800"/>
          </a:xfrm>
        </p:spPr>
        <p:txBody>
          <a:bodyPr anchor="b">
            <a:normAutofit/>
          </a:bodyPr>
          <a:lstStyle>
            <a:lvl1pPr algn="ctr">
              <a:defRPr sz="44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5648" y="4663440"/>
            <a:ext cx="8686800" cy="1371600"/>
          </a:xfrm>
        </p:spPr>
        <p:txBody>
          <a:bodyPr>
            <a:normAutofit/>
          </a:bodyPr>
          <a:lstStyle>
            <a:lvl1pPr marL="0" indent="0" algn="ctr">
              <a:spcAft>
                <a:spcPts val="600"/>
              </a:spcAft>
              <a:buNone/>
              <a:defRPr sz="16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5181600" y="640080"/>
            <a:ext cx="1828800" cy="1352204"/>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219200" cy="6845300"/>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10972800" y="6350"/>
            <a:ext cx="1219200" cy="6845300"/>
          </a:xfrm>
          <a:prstGeom prst="rect">
            <a:avLst/>
          </a:prstGeom>
        </p:spPr>
      </p:pic>
    </p:spTree>
    <p:extLst>
      <p:ext uri="{BB962C8B-B14F-4D97-AF65-F5344CB8AC3E}">
        <p14:creationId xmlns:p14="http://schemas.microsoft.com/office/powerpoint/2010/main" val="3263959805"/>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itle" preserve="1">
  <p:cSld name="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3"/>
            <a:ext cx="86868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E7A2266-285D-F2F4-E718-1DEDE65A8123}"/>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4" name="Picture 3">
            <a:extLst>
              <a:ext uri="{FF2B5EF4-FFF2-40B4-BE49-F238E27FC236}">
                <a16:creationId xmlns:a16="http://schemas.microsoft.com/office/drawing/2014/main" id="{80EBC36D-8FD3-7D0F-444A-760D3F93029A}"/>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6351"/>
            <a:ext cx="2387600" cy="6845300"/>
          </a:xfrm>
          <a:prstGeom prst="rect">
            <a:avLst/>
          </a:prstGeom>
        </p:spPr>
      </p:pic>
    </p:spTree>
    <p:extLst>
      <p:ext uri="{BB962C8B-B14F-4D97-AF65-F5344CB8AC3E}">
        <p14:creationId xmlns:p14="http://schemas.microsoft.com/office/powerpoint/2010/main" val="294702521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title" preserve="1">
  <p:cSld name="1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651760" y="2393023"/>
            <a:ext cx="8686800" cy="2387600"/>
          </a:xfrm>
        </p:spPr>
        <p:txBody>
          <a:bodyPr anchor="b">
            <a:normAutofit/>
          </a:bodyPr>
          <a:lstStyle>
            <a:lvl1pPr algn="l">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651760" y="4872697"/>
            <a:ext cx="8686800" cy="1655763"/>
          </a:xfrm>
        </p:spPr>
        <p:txBody>
          <a:bodyPr/>
          <a:lstStyle>
            <a:lvl1pPr marL="0" indent="0" algn="l">
              <a:buNone/>
              <a:defRPr sz="24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7" name="Picture 6" descr="Logo, icon&#10;&#10;Description automatically generated">
            <a:extLst>
              <a:ext uri="{FF2B5EF4-FFF2-40B4-BE49-F238E27FC236}">
                <a16:creationId xmlns:a16="http://schemas.microsoft.com/office/drawing/2014/main" id="{05FE40C8-D0B0-1C14-2607-BC75D1B3E67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3"/>
          </a:xfrm>
          <a:prstGeom prst="rect">
            <a:avLst/>
          </a:prstGeom>
        </p:spPr>
      </p:pic>
      <p:pic>
        <p:nvPicPr>
          <p:cNvPr id="4" name="Picture 3">
            <a:extLst>
              <a:ext uri="{FF2B5EF4-FFF2-40B4-BE49-F238E27FC236}">
                <a16:creationId xmlns:a16="http://schemas.microsoft.com/office/drawing/2014/main" id="{A7FAEB07-27DD-B3B5-F66E-1518A74C93A8}"/>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6351"/>
            <a:ext cx="2387600" cy="6845300"/>
          </a:xfrm>
          <a:prstGeom prst="rect">
            <a:avLst/>
          </a:prstGeom>
        </p:spPr>
      </p:pic>
    </p:spTree>
    <p:extLst>
      <p:ext uri="{BB962C8B-B14F-4D97-AF65-F5344CB8AC3E}">
        <p14:creationId xmlns:p14="http://schemas.microsoft.com/office/powerpoint/2010/main" val="32241486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title" preserve="1">
  <p:cSld name="Title Slide03">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D3E0A75A-0C6C-A55A-8CCC-D41AC6613ED8}"/>
              </a:ext>
              <a:ext uri="{C183D7F6-B498-43B3-948B-1728B52AA6E4}">
                <adec:decorative xmlns:adec="http://schemas.microsoft.com/office/drawing/2017/decorative" val="1"/>
              </a:ext>
            </a:extLst>
          </p:cNvPr>
          <p:cNvSpPr/>
          <p:nvPr/>
        </p:nvSpPr>
        <p:spPr>
          <a:xfrm>
            <a:off x="0" y="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3"/>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7" name="Picture 6">
            <a:extLst>
              <a:ext uri="{FF2B5EF4-FFF2-40B4-BE49-F238E27FC236}">
                <a16:creationId xmlns:a16="http://schemas.microsoft.com/office/drawing/2014/main" id="{CEB6A70C-86A1-8466-17E9-21552663AC6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6" name="Picture 5">
            <a:extLst>
              <a:ext uri="{FF2B5EF4-FFF2-40B4-BE49-F238E27FC236}">
                <a16:creationId xmlns:a16="http://schemas.microsoft.com/office/drawing/2014/main" id="{36CD43D8-669A-BC3E-51C1-A7A3AE7A8311}"/>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
            <a:ext cx="1016000" cy="6845300"/>
          </a:xfrm>
          <a:prstGeom prst="rect">
            <a:avLst/>
          </a:prstGeom>
        </p:spPr>
      </p:pic>
    </p:spTree>
    <p:extLst>
      <p:ext uri="{BB962C8B-B14F-4D97-AF65-F5344CB8AC3E}">
        <p14:creationId xmlns:p14="http://schemas.microsoft.com/office/powerpoint/2010/main" val="238175173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title" preserve="1">
  <p:cSld name="Title Slide04">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696A4F2-06E1-BB0E-A614-8092693C85C8}"/>
              </a:ext>
              <a:ext uri="{C183D7F6-B498-43B3-948B-1728B52AA6E4}">
                <adec:decorative xmlns:adec="http://schemas.microsoft.com/office/drawing/2017/decorative" val="1"/>
              </a:ext>
            </a:extLst>
          </p:cNvPr>
          <p:cNvSpPr/>
          <p:nvPr/>
        </p:nvSpPr>
        <p:spPr>
          <a:xfrm>
            <a:off x="0" y="0"/>
            <a:ext cx="12192000" cy="18288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524000" y="2393023"/>
            <a:ext cx="981456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524000" y="4872697"/>
            <a:ext cx="981456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4" name="Picture 3">
            <a:extLst>
              <a:ext uri="{FF2B5EF4-FFF2-40B4-BE49-F238E27FC236}">
                <a16:creationId xmlns:a16="http://schemas.microsoft.com/office/drawing/2014/main" id="{D4796322-8C59-10E5-F130-B7FEAF4770DE}"/>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6" name="Picture 5">
            <a:extLst>
              <a:ext uri="{FF2B5EF4-FFF2-40B4-BE49-F238E27FC236}">
                <a16:creationId xmlns:a16="http://schemas.microsoft.com/office/drawing/2014/main" id="{743A4BE0-158C-5C64-2297-CA95D03BE714}"/>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
            <a:ext cx="1016000" cy="6845300"/>
          </a:xfrm>
          <a:prstGeom prst="rect">
            <a:avLst/>
          </a:prstGeom>
        </p:spPr>
      </p:pic>
    </p:spTree>
    <p:extLst>
      <p:ext uri="{BB962C8B-B14F-4D97-AF65-F5344CB8AC3E}">
        <p14:creationId xmlns:p14="http://schemas.microsoft.com/office/powerpoint/2010/main" val="3239527823"/>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371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3"/>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 y="6351"/>
            <a:ext cx="1384300" cy="6845300"/>
          </a:xfrm>
          <a:prstGeom prst="rect">
            <a:avLst/>
          </a:prstGeom>
        </p:spPr>
      </p:pic>
    </p:spTree>
    <p:extLst>
      <p:ext uri="{BB962C8B-B14F-4D97-AF65-F5344CB8AC3E}">
        <p14:creationId xmlns:p14="http://schemas.microsoft.com/office/powerpoint/2010/main" val="3470126581"/>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p:nvSpPr>
        <p:spPr>
          <a:xfrm rot="10800000">
            <a:off x="0" y="0"/>
            <a:ext cx="13716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3"/>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9966960" y="457201"/>
            <a:ext cx="1371600" cy="1014159"/>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 y="6351"/>
            <a:ext cx="1384300" cy="6845300"/>
          </a:xfrm>
          <a:prstGeom prst="rect">
            <a:avLst/>
          </a:prstGeom>
        </p:spPr>
      </p:pic>
    </p:spTree>
    <p:extLst>
      <p:ext uri="{BB962C8B-B14F-4D97-AF65-F5344CB8AC3E}">
        <p14:creationId xmlns:p14="http://schemas.microsoft.com/office/powerpoint/2010/main" val="186804059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5839493" y="274320"/>
            <a:ext cx="6217920" cy="6217920"/>
          </a:xfrm>
          <a:prstGeom prst="ellipse">
            <a:avLst/>
          </a:prstGeom>
          <a:solidFill>
            <a:schemeClr val="bg1">
              <a:lumMod val="95000"/>
            </a:schemeClr>
          </a:solidFill>
        </p:spPr>
        <p:txBody>
          <a:bodyPr>
            <a:normAutofit/>
          </a:bodyPr>
          <a:lstStyle>
            <a:lvl1pPr marL="0" indent="0">
              <a:buNone/>
              <a:defRPr sz="1600"/>
            </a:lvl1pPr>
          </a:lstStyle>
          <a:p>
            <a:r>
              <a:rPr lang="en-US" dirty="0"/>
              <a:t>Click icon to add picture</a:t>
            </a:r>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201" y="2393023"/>
            <a:ext cx="6308203" cy="2387600"/>
          </a:xfrm>
        </p:spPr>
        <p:txBody>
          <a:bodyPr anchor="b">
            <a:normAutofit/>
          </a:bodyPr>
          <a:lstStyle>
            <a:lvl1pPr algn="l">
              <a:defRPr sz="5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201" y="4872697"/>
            <a:ext cx="6308203"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199" y="457201"/>
            <a:ext cx="1371600" cy="1014159"/>
          </a:xfrm>
          <a:prstGeom prst="rect">
            <a:avLst/>
          </a:prstGeom>
        </p:spPr>
      </p:pic>
    </p:spTree>
    <p:extLst>
      <p:ext uri="{BB962C8B-B14F-4D97-AF65-F5344CB8AC3E}">
        <p14:creationId xmlns:p14="http://schemas.microsoft.com/office/powerpoint/2010/main" val="7414120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9" y="5141127"/>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12192000" cy="502920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9" y="6014323"/>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637523" y="5474937"/>
            <a:ext cx="1097280" cy="811327"/>
          </a:xfrm>
          <a:prstGeom prst="rect">
            <a:avLst/>
          </a:prstGeom>
        </p:spPr>
      </p:pic>
    </p:spTree>
    <p:extLst>
      <p:ext uri="{BB962C8B-B14F-4D97-AF65-F5344CB8AC3E}">
        <p14:creationId xmlns:p14="http://schemas.microsoft.com/office/powerpoint/2010/main" val="770781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itle" preserve="1">
  <p:cSld name="Title Slide05">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userDrawn="1"/>
        </p:nvSpPr>
        <p:spPr>
          <a:xfrm rot="10800000">
            <a:off x="0" y="0"/>
            <a:ext cx="1371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2"/>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F43DC607-F303-DF9E-E776-3B8BB9FBA1C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7" name="Picture 6">
            <a:extLst>
              <a:ext uri="{FF2B5EF4-FFF2-40B4-BE49-F238E27FC236}">
                <a16:creationId xmlns:a16="http://schemas.microsoft.com/office/drawing/2014/main" id="{CC2E17C9-8DA9-365D-9D11-E9B0FFC57963}"/>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384300" cy="6845300"/>
          </a:xfrm>
          <a:prstGeom prst="rect">
            <a:avLst/>
          </a:prstGeom>
        </p:spPr>
      </p:pic>
    </p:spTree>
    <p:extLst>
      <p:ext uri="{BB962C8B-B14F-4D97-AF65-F5344CB8AC3E}">
        <p14:creationId xmlns:p14="http://schemas.microsoft.com/office/powerpoint/2010/main" val="2716851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9" y="5141127"/>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9" y="6014323"/>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3672840" y="177303"/>
            <a:ext cx="4846320" cy="4846320"/>
          </a:xfrm>
          <a:prstGeom prst="ellipse">
            <a:avLst/>
          </a:prstGeom>
          <a:solidFill>
            <a:schemeClr val="bg1">
              <a:lumMod val="95000"/>
            </a:schemeClr>
          </a:solidFill>
        </p:spPr>
        <p:txBody>
          <a:bodyPr>
            <a:normAutofit/>
          </a:bodyPr>
          <a:lstStyle>
            <a:lvl1pPr marL="0" indent="0">
              <a:buNone/>
              <a:defRPr sz="1000"/>
            </a:lvl1pPr>
          </a:lstStyle>
          <a:p>
            <a:r>
              <a:rPr lang="en-US" dirty="0"/>
              <a:t>Click icon to add picture</a:t>
            </a:r>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8729869" y="177303"/>
            <a:ext cx="3462131" cy="484632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77303"/>
            <a:ext cx="3462131" cy="484632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0637523" y="5474937"/>
            <a:ext cx="1097280" cy="811327"/>
          </a:xfrm>
          <a:prstGeom prst="rect">
            <a:avLst/>
          </a:prstGeom>
        </p:spPr>
      </p:pic>
    </p:spTree>
    <p:extLst>
      <p:ext uri="{BB962C8B-B14F-4D97-AF65-F5344CB8AC3E}">
        <p14:creationId xmlns:p14="http://schemas.microsoft.com/office/powerpoint/2010/main" val="479402749"/>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p:cSld name="Title Slide10">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6424865" y="0"/>
            <a:ext cx="5767137" cy="667512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6" name="Title 1">
            <a:extLst>
              <a:ext uri="{FF2B5EF4-FFF2-40B4-BE49-F238E27FC236}">
                <a16:creationId xmlns:a16="http://schemas.microsoft.com/office/drawing/2014/main" id="{8E953CC9-1C88-10E3-EFB5-AF7A976B1246}"/>
              </a:ext>
            </a:extLst>
          </p:cNvPr>
          <p:cNvSpPr>
            <a:spLocks noGrp="1"/>
          </p:cNvSpPr>
          <p:nvPr>
            <p:ph type="ctrTitle"/>
          </p:nvPr>
        </p:nvSpPr>
        <p:spPr>
          <a:xfrm>
            <a:off x="457201" y="2393023"/>
            <a:ext cx="5767137"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8" name="Subtitle 2">
            <a:extLst>
              <a:ext uri="{FF2B5EF4-FFF2-40B4-BE49-F238E27FC236}">
                <a16:creationId xmlns:a16="http://schemas.microsoft.com/office/drawing/2014/main" id="{7D9765F0-7D06-AEDF-2760-E13A1C368CA3}"/>
              </a:ext>
            </a:extLst>
          </p:cNvPr>
          <p:cNvSpPr>
            <a:spLocks noGrp="1"/>
          </p:cNvSpPr>
          <p:nvPr>
            <p:ph type="subTitle" idx="1"/>
          </p:nvPr>
        </p:nvSpPr>
        <p:spPr>
          <a:xfrm>
            <a:off x="457201" y="4872697"/>
            <a:ext cx="5767137" cy="1655763"/>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3" name="Picture 2">
            <a:extLst>
              <a:ext uri="{FF2B5EF4-FFF2-40B4-BE49-F238E27FC236}">
                <a16:creationId xmlns:a16="http://schemas.microsoft.com/office/drawing/2014/main" id="{E2B263B7-F86B-CAE5-85BC-0CA0E37755A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57199" y="457201"/>
            <a:ext cx="1371600" cy="1014159"/>
          </a:xfrm>
          <a:prstGeom prst="rect">
            <a:avLst/>
          </a:prstGeom>
        </p:spPr>
      </p:pic>
    </p:spTree>
    <p:extLst>
      <p:ext uri="{BB962C8B-B14F-4D97-AF65-F5344CB8AC3E}">
        <p14:creationId xmlns:p14="http://schemas.microsoft.com/office/powerpoint/2010/main" val="321180011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2pPr marL="685783" indent="-228594">
              <a:buFont typeface="System Font Regular"/>
              <a:buChar char="–"/>
              <a:defRPr/>
            </a:lvl2pPr>
            <a:lvl3pPr marL="1142971" indent="-228594">
              <a:buFont typeface="System Font Regular"/>
              <a:buChar char="▸"/>
              <a:defRPr/>
            </a:lvl3pPr>
            <a:lvl5pPr marL="2057349" indent="-228594">
              <a:buFont typeface="System Font Regular"/>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14457471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p:cSld name="High Contrast Title and Content">
    <p:bg>
      <p:bgPr>
        <a:solidFill>
          <a:schemeClr val="bg2"/>
        </a:solidFill>
        <a:effectLst/>
      </p:bgPr>
    </p:bg>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557A3D40-E1A7-F914-BB94-DFC709972B03}"/>
              </a:ext>
            </a:extLst>
          </p:cNvPr>
          <p:cNvSpPr>
            <a:spLocks noGrp="1"/>
          </p:cNvSpPr>
          <p:nvPr>
            <p:ph idx="1"/>
          </p:nvPr>
        </p:nvSpPr>
        <p:spPr/>
        <p:txBody>
          <a:bodyPr/>
          <a:lstStyle>
            <a:lvl1pPr>
              <a:defRPr>
                <a:solidFill>
                  <a:schemeClr val="bg1"/>
                </a:solidFill>
              </a:defRPr>
            </a:lvl1pPr>
            <a:lvl2pPr marL="685783" indent="-228594">
              <a:buFont typeface="System Font Regular"/>
              <a:buChar char="–"/>
              <a:defRPr>
                <a:solidFill>
                  <a:schemeClr val="bg1"/>
                </a:solidFill>
              </a:defRPr>
            </a:lvl2pPr>
            <a:lvl3pPr marL="1142971" indent="-228594">
              <a:buFont typeface="System Font Regular"/>
              <a:buChar char="▸"/>
              <a:defRPr>
                <a:solidFill>
                  <a:schemeClr val="bg1"/>
                </a:solidFill>
              </a:defRPr>
            </a:lvl3pPr>
            <a:lvl4pPr>
              <a:buClrTx/>
              <a:defRPr>
                <a:solidFill>
                  <a:schemeClr val="bg1"/>
                </a:solidFill>
              </a:defRPr>
            </a:lvl4pPr>
            <a:lvl5pPr marL="2057349" indent="-228594">
              <a:buClrTx/>
              <a:buFont typeface="System Font Regular"/>
              <a:buChar cha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Title 6">
            <a:extLst>
              <a:ext uri="{FF2B5EF4-FFF2-40B4-BE49-F238E27FC236}">
                <a16:creationId xmlns:a16="http://schemas.microsoft.com/office/drawing/2014/main" id="{7C411E13-8868-3BCF-2A55-067B453B2339}"/>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US" dirty="0"/>
          </a:p>
        </p:txBody>
      </p:sp>
      <p:sp>
        <p:nvSpPr>
          <p:cNvPr id="2" name="Rectangle 1">
            <a:extLst>
              <a:ext uri="{FF2B5EF4-FFF2-40B4-BE49-F238E27FC236}">
                <a16:creationId xmlns:a16="http://schemas.microsoft.com/office/drawing/2014/main" id="{195C1373-60B4-5EE3-9F62-765D290939C3}"/>
              </a:ext>
              <a:ext uri="{C183D7F6-B498-43B3-948B-1728B52AA6E4}">
                <adec:decorative xmlns:adec="http://schemas.microsoft.com/office/drawing/2017/decorative" val="1"/>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TextBox 3">
            <a:extLst>
              <a:ext uri="{FF2B5EF4-FFF2-40B4-BE49-F238E27FC236}">
                <a16:creationId xmlns:a16="http://schemas.microsoft.com/office/drawing/2014/main" id="{BD69AC11-9CEE-9920-30B8-3D928ADC4043}"/>
              </a:ext>
            </a:extLst>
          </p:cNvPr>
          <p:cNvSpPr txBox="1"/>
          <p:nvPr/>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8" name="Picture 7" descr="Logo, icon&#10;&#10;Description automatically generated">
            <a:extLst>
              <a:ext uri="{FF2B5EF4-FFF2-40B4-BE49-F238E27FC236}">
                <a16:creationId xmlns:a16="http://schemas.microsoft.com/office/drawing/2014/main" id="{EA1A6667-D0A7-008F-D112-91E63AC4F613}"/>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8200" y="6399544"/>
            <a:ext cx="457200" cy="338053"/>
          </a:xfrm>
          <a:prstGeom prst="rect">
            <a:avLst/>
          </a:prstGeom>
        </p:spPr>
      </p:pic>
    </p:spTree>
    <p:extLst>
      <p:ext uri="{BB962C8B-B14F-4D97-AF65-F5344CB8AC3E}">
        <p14:creationId xmlns:p14="http://schemas.microsoft.com/office/powerpoint/2010/main" val="416800816"/>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type="secHead" preserve="1">
  <p:cSld name="Section Header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b="1">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5" name="Picture 4">
            <a:extLst>
              <a:ext uri="{FF2B5EF4-FFF2-40B4-BE49-F238E27FC236}">
                <a16:creationId xmlns:a16="http://schemas.microsoft.com/office/drawing/2014/main" id="{8DD7D2B4-1027-416A-EBA6-A3352F4AA3D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4" name="Picture 3">
            <a:extLst>
              <a:ext uri="{FF2B5EF4-FFF2-40B4-BE49-F238E27FC236}">
                <a16:creationId xmlns:a16="http://schemas.microsoft.com/office/drawing/2014/main" id="{10A2731D-AEC9-650C-09C5-1B89AB7ED70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213880738"/>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type="secHead" preserve="1">
  <p:cSld name="Section Header0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bg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5" name="Picture 4" descr="Logo, icon&#10;&#10;Description automatically generated">
            <a:extLst>
              <a:ext uri="{FF2B5EF4-FFF2-40B4-BE49-F238E27FC236}">
                <a16:creationId xmlns:a16="http://schemas.microsoft.com/office/drawing/2014/main" id="{001B8539-FB3D-93B9-4902-F0D00F8C3D87}"/>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2"/>
            <a:ext cx="914400" cy="676103"/>
          </a:xfrm>
          <a:prstGeom prst="rect">
            <a:avLst/>
          </a:prstGeom>
        </p:spPr>
      </p:pic>
      <p:pic>
        <p:nvPicPr>
          <p:cNvPr id="4" name="Picture 3">
            <a:extLst>
              <a:ext uri="{FF2B5EF4-FFF2-40B4-BE49-F238E27FC236}">
                <a16:creationId xmlns:a16="http://schemas.microsoft.com/office/drawing/2014/main" id="{40B66F42-842D-8C8E-A2CF-928A37EE19DB}"/>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37480076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type="secHead" preserve="1">
  <p:cSld name="Section Header03">
    <p:bg>
      <p:bgPr>
        <a:solidFill>
          <a:schemeClr val="accent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1654A511-C965-546B-BB69-0530D132B16D}"/>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853150526"/>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type="secHead" preserve="1">
  <p:cSld name="Section Header04">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FEFF1230-07AE-5822-B08C-9D6BCAF8F018}"/>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407866034"/>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type="secHead" preserve="1">
  <p:cSld name="Section Header05">
    <p:bg>
      <p:bgPr>
        <a:solidFill>
          <a:schemeClr val="accent3"/>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bg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10" name="Picture 9">
            <a:extLst>
              <a:ext uri="{FF2B5EF4-FFF2-40B4-BE49-F238E27FC236}">
                <a16:creationId xmlns:a16="http://schemas.microsoft.com/office/drawing/2014/main" id="{1CC888EC-5CC3-DC8C-E66A-D6EC372056F7}"/>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4" name="Picture 3">
            <a:extLst>
              <a:ext uri="{FF2B5EF4-FFF2-40B4-BE49-F238E27FC236}">
                <a16:creationId xmlns:a16="http://schemas.microsoft.com/office/drawing/2014/main" id="{4D7F10B1-DC48-CC0A-C2DC-3FF78AAE4312}"/>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2095743036"/>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secHead" preserve="1">
  <p:cSld name="Section Header06">
    <p:bg>
      <p:bgPr>
        <a:solidFill>
          <a:schemeClr val="accent4"/>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1DD2C288-3AD4-BF8F-E8AE-5D2907B76E4C}"/>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7100F0CF-5DC5-F7F0-495B-1109E5E21B68}"/>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18426277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 preserve="1">
  <p:cSld name="Title Slide06">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4DFC470-E716-A882-1834-FDA3FB741D81}"/>
              </a:ext>
              <a:ext uri="{C183D7F6-B498-43B3-948B-1728B52AA6E4}">
                <adec:decorative xmlns:adec="http://schemas.microsoft.com/office/drawing/2017/decorative" val="1"/>
              </a:ext>
            </a:extLst>
          </p:cNvPr>
          <p:cNvSpPr/>
          <p:nvPr userDrawn="1"/>
        </p:nvSpPr>
        <p:spPr>
          <a:xfrm rot="10800000">
            <a:off x="0" y="0"/>
            <a:ext cx="13716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2194560" y="2393022"/>
            <a:ext cx="9144000" cy="2387600"/>
          </a:xfrm>
        </p:spPr>
        <p:txBody>
          <a:bodyPr anchor="b">
            <a:normAutofit/>
          </a:bodyPr>
          <a:lstStyle>
            <a:lvl1pPr algn="l">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2194560" y="4872697"/>
            <a:ext cx="9144000"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6" name="Picture 5">
            <a:extLst>
              <a:ext uri="{FF2B5EF4-FFF2-40B4-BE49-F238E27FC236}">
                <a16:creationId xmlns:a16="http://schemas.microsoft.com/office/drawing/2014/main" id="{029A2F9A-1BDF-82C4-80A9-2E2C60A9694D}"/>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9966960" y="457200"/>
            <a:ext cx="1371600" cy="1014158"/>
          </a:xfrm>
          <a:prstGeom prst="rect">
            <a:avLst/>
          </a:prstGeom>
        </p:spPr>
      </p:pic>
      <p:pic>
        <p:nvPicPr>
          <p:cNvPr id="7" name="Picture 6">
            <a:extLst>
              <a:ext uri="{FF2B5EF4-FFF2-40B4-BE49-F238E27FC236}">
                <a16:creationId xmlns:a16="http://schemas.microsoft.com/office/drawing/2014/main" id="{84FD29FB-9BF3-2631-65F9-8EAEDC6BF10A}"/>
              </a:ext>
              <a:ext uri="{C183D7F6-B498-43B3-948B-1728B52AA6E4}">
                <adec:decorative xmlns:adec="http://schemas.microsoft.com/office/drawing/2017/decorative" val="1"/>
              </a:ext>
            </a:extLst>
          </p:cNvPr>
          <p:cNvPicPr>
            <a:picLocks noChangeAspect="1"/>
          </p:cNvPicPr>
          <p:nvPr userDrawn="1"/>
        </p:nvPicPr>
        <p:blipFill>
          <a:blip r:embed="rId3" cstate="print">
            <a:extLst>
              <a:ext uri="{28A0092B-C50C-407E-A947-70E740481C1C}">
                <a14:useLocalDpi xmlns:a14="http://schemas.microsoft.com/office/drawing/2010/main"/>
              </a:ext>
            </a:extLst>
          </a:blip>
          <a:stretch>
            <a:fillRect/>
          </a:stretch>
        </p:blipFill>
        <p:spPr>
          <a:xfrm>
            <a:off x="0" y="6350"/>
            <a:ext cx="1384300" cy="6845300"/>
          </a:xfrm>
          <a:prstGeom prst="rect">
            <a:avLst/>
          </a:prstGeom>
        </p:spPr>
      </p:pic>
    </p:spTree>
    <p:extLst>
      <p:ext uri="{BB962C8B-B14F-4D97-AF65-F5344CB8AC3E}">
        <p14:creationId xmlns:p14="http://schemas.microsoft.com/office/powerpoint/2010/main" val="3019000665"/>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type="secHead" preserve="1">
  <p:cSld name="Section Header07">
    <p:bg>
      <p:bgPr>
        <a:solidFill>
          <a:schemeClr val="accent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40"/>
            <a:ext cx="9601200" cy="2852737"/>
          </a:xfrm>
        </p:spPr>
        <p:txBody>
          <a:bodyPr anchor="b">
            <a:normAutofit/>
          </a:bodyPr>
          <a:lstStyle>
            <a:lvl1pPr>
              <a:defRPr sz="4800" b="1"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4589464"/>
            <a:ext cx="9601200" cy="1500187"/>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4" name="Picture 3">
            <a:extLst>
              <a:ext uri="{FF2B5EF4-FFF2-40B4-BE49-F238E27FC236}">
                <a16:creationId xmlns:a16="http://schemas.microsoft.com/office/drawing/2014/main" id="{9462C120-0683-12C1-AA96-D43AAA31519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7201"/>
            <a:ext cx="914400" cy="675863"/>
          </a:xfrm>
          <a:prstGeom prst="rect">
            <a:avLst/>
          </a:prstGeom>
        </p:spPr>
      </p:pic>
      <p:pic>
        <p:nvPicPr>
          <p:cNvPr id="5" name="Picture 4">
            <a:extLst>
              <a:ext uri="{FF2B5EF4-FFF2-40B4-BE49-F238E27FC236}">
                <a16:creationId xmlns:a16="http://schemas.microsoft.com/office/drawing/2014/main" id="{0C1F8420-79CF-A6A0-614A-F0035318E10B}"/>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234130476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secHead" preserve="1">
  <p:cSld name="Section Header08">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3B6E43DA-808B-A525-9707-F3AA55DDC237}"/>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3705332B-C145-1800-F009-54DEFF0E31B5}"/>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9ADE4DB3-7EF7-AD22-B5EA-D05B205A1494}"/>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6" name="Picture 5">
            <a:extLst>
              <a:ext uri="{FF2B5EF4-FFF2-40B4-BE49-F238E27FC236}">
                <a16:creationId xmlns:a16="http://schemas.microsoft.com/office/drawing/2014/main" id="{29660C07-A17A-2F01-E1C8-8D55CBD9FEC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5" name="Picture 4">
            <a:extLst>
              <a:ext uri="{FF2B5EF4-FFF2-40B4-BE49-F238E27FC236}">
                <a16:creationId xmlns:a16="http://schemas.microsoft.com/office/drawing/2014/main" id="{D23A93C2-3AD6-E3AF-C821-A47333572349}"/>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298246776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p:cSld name="Section Header09">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5C4D808-5630-C16C-B881-01EA7B65864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EE3B7E39-79D0-1AA6-FD38-70339DB2EEAD}"/>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9B12FA1E-1B95-916C-DC39-0788447C963B}"/>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3" name="Picture 2">
            <a:extLst>
              <a:ext uri="{FF2B5EF4-FFF2-40B4-BE49-F238E27FC236}">
                <a16:creationId xmlns:a16="http://schemas.microsoft.com/office/drawing/2014/main" id="{45F613D6-4271-6C6F-FECB-6C08DBD92372}"/>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2" name="Picture 1">
            <a:extLst>
              <a:ext uri="{FF2B5EF4-FFF2-40B4-BE49-F238E27FC236}">
                <a16:creationId xmlns:a16="http://schemas.microsoft.com/office/drawing/2014/main" id="{CE025995-E0ED-9520-6968-B5165F276852}"/>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104416731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p:cSld name="Section Header10">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1913636-C971-588D-3E7C-4A10CCD5C0D4}"/>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70F5C93C-8726-D170-60B5-EB3AC5A3ACF8}"/>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FDA8137A-7632-EE67-2622-8B00F5A8D8E3}"/>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2B74FDC7-5B34-FCA8-D32E-072A022A02AA}"/>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47829B07-9AB5-A587-E2AF-C24FF7032559}"/>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195589935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p:cSld name="Section Header11">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CE8E729-94CD-039A-139E-2ED8CE1E5D1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9B5B4FC9-DAC3-234E-FB61-883705F40AAD}"/>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D0D33CB9-37D6-1A68-7978-1368293BB448}"/>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51C3F2EA-E8EB-41E6-BE01-C97F1A423F89}"/>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662DCB2D-9431-8242-1DC5-690F8F1C2F37}"/>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324198728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p:cSld name="Section Header1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D780ADE-B8D0-7F3F-3794-4CE0482568DC}"/>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FD95E97B-20AE-B4B7-2D5E-0803B1FD1057}"/>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CF636E5B-2926-8979-3166-AC8A82F7BD20}"/>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C536CD1C-1ED7-2002-3785-A47F9CB0458B}"/>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2540DE0E-69CD-3200-82D6-AF7857951CB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 y="5589322"/>
            <a:ext cx="12192003" cy="1268679"/>
          </a:xfrm>
          <a:prstGeom prst="rect">
            <a:avLst/>
          </a:prstGeom>
        </p:spPr>
      </p:pic>
    </p:spTree>
    <p:extLst>
      <p:ext uri="{BB962C8B-B14F-4D97-AF65-F5344CB8AC3E}">
        <p14:creationId xmlns:p14="http://schemas.microsoft.com/office/powerpoint/2010/main" val="83011207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p:cSld name="Section Header13">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47286FF8-B0CD-25CE-5893-901C183BB16B}"/>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3EFA3CC1-72A5-43D5-A577-77FC7FECAD80}"/>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838F42CD-AD03-43A8-A27C-257F8530235E}"/>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D9ACD266-1CE1-DE83-07EC-41F4BDCBC5E6}"/>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408099DE-D713-B580-F5B7-C76C449108BC}"/>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229570587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p:cSld name="Section Header14">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BC5EBC5-1CE3-16BC-DB77-A9DBF192FF47}"/>
              </a:ext>
              <a:ext uri="{C183D7F6-B498-43B3-948B-1728B52AA6E4}">
                <adec:decorative xmlns:adec="http://schemas.microsoft.com/office/drawing/2017/decorative" val="1"/>
              </a:ext>
            </a:extLst>
          </p:cNvPr>
          <p:cNvSpPr/>
          <p:nvPr/>
        </p:nvSpPr>
        <p:spPr>
          <a:xfrm rot="5400000">
            <a:off x="5066314" y="-267687"/>
            <a:ext cx="2059375" cy="1219200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8" name="Title 1">
            <a:extLst>
              <a:ext uri="{FF2B5EF4-FFF2-40B4-BE49-F238E27FC236}">
                <a16:creationId xmlns:a16="http://schemas.microsoft.com/office/drawing/2014/main" id="{F02F0685-FCB1-FE66-AE0A-53B8D098BDE9}"/>
              </a:ext>
            </a:extLst>
          </p:cNvPr>
          <p:cNvSpPr>
            <a:spLocks noGrp="1"/>
          </p:cNvSpPr>
          <p:nvPr>
            <p:ph type="title"/>
          </p:nvPr>
        </p:nvSpPr>
        <p:spPr>
          <a:xfrm>
            <a:off x="831851" y="1709739"/>
            <a:ext cx="9601200" cy="2059375"/>
          </a:xfrm>
        </p:spPr>
        <p:txBody>
          <a:bodyPr anchor="b">
            <a:normAutofit/>
          </a:bodyPr>
          <a:lstStyle>
            <a:lvl1pPr>
              <a:defRPr sz="48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9" name="Text Placeholder 2">
            <a:extLst>
              <a:ext uri="{FF2B5EF4-FFF2-40B4-BE49-F238E27FC236}">
                <a16:creationId xmlns:a16="http://schemas.microsoft.com/office/drawing/2014/main" id="{A32C7582-F0E3-11AB-C305-3F13FC22EF85}"/>
              </a:ext>
            </a:extLst>
          </p:cNvPr>
          <p:cNvSpPr>
            <a:spLocks noGrp="1"/>
          </p:cNvSpPr>
          <p:nvPr>
            <p:ph type="body" idx="1"/>
          </p:nvPr>
        </p:nvSpPr>
        <p:spPr>
          <a:xfrm>
            <a:off x="831851" y="3909240"/>
            <a:ext cx="9601200" cy="673913"/>
          </a:xfrm>
        </p:spPr>
        <p:txBody>
          <a:bodyPr/>
          <a:lstStyle>
            <a:lvl1pPr marL="0" indent="0">
              <a:buNone/>
              <a:defRPr sz="2400">
                <a:solidFill>
                  <a:schemeClr val="tx1"/>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Click to edit Master text styles</a:t>
            </a:r>
          </a:p>
        </p:txBody>
      </p:sp>
      <p:pic>
        <p:nvPicPr>
          <p:cNvPr id="2" name="Picture 1">
            <a:extLst>
              <a:ext uri="{FF2B5EF4-FFF2-40B4-BE49-F238E27FC236}">
                <a16:creationId xmlns:a16="http://schemas.microsoft.com/office/drawing/2014/main" id="{9EF5F6D0-9288-451F-0283-CF635622011F}"/>
              </a:ext>
              <a:ext uri="{C183D7F6-B498-43B3-948B-1728B52AA6E4}">
                <adec:decorative xmlns:adec="http://schemas.microsoft.com/office/drawing/2017/decorative" val="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31851" y="456958"/>
            <a:ext cx="914400" cy="676105"/>
          </a:xfrm>
          <a:prstGeom prst="rect">
            <a:avLst/>
          </a:prstGeom>
        </p:spPr>
      </p:pic>
      <p:pic>
        <p:nvPicPr>
          <p:cNvPr id="3" name="Picture 2">
            <a:extLst>
              <a:ext uri="{FF2B5EF4-FFF2-40B4-BE49-F238E27FC236}">
                <a16:creationId xmlns:a16="http://schemas.microsoft.com/office/drawing/2014/main" id="{F54AF2C7-D2DF-D72E-B693-D4C6AE8819A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5589322"/>
            <a:ext cx="12192000" cy="1268679"/>
          </a:xfrm>
          <a:prstGeom prst="rect">
            <a:avLst/>
          </a:prstGeom>
        </p:spPr>
      </p:pic>
    </p:spTree>
    <p:extLst>
      <p:ext uri="{BB962C8B-B14F-4D97-AF65-F5344CB8AC3E}">
        <p14:creationId xmlns:p14="http://schemas.microsoft.com/office/powerpoint/2010/main" val="1470408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172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19996149"/>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woObj" preserve="1">
  <p:cSld name="Two Content Contras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80467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9044848" y="1737360"/>
            <a:ext cx="2557872" cy="4389120"/>
          </a:xfrm>
          <a:solidFill>
            <a:schemeClr val="bg2"/>
          </a:solidFill>
        </p:spPr>
        <p:txBody>
          <a:bodyPr lIns="182880" tIns="182880" rIns="182880" bIns="182880" anchor="t">
            <a:noAutofit/>
          </a:bodyPr>
          <a:lstStyle>
            <a:lvl1pPr marL="0" indent="0">
              <a:buNone/>
              <a:defRPr sz="1800" b="1">
                <a:solidFill>
                  <a:schemeClr val="bg1"/>
                </a:solidFill>
              </a:defRPr>
            </a:lvl1pPr>
            <a:lvl2pPr marL="228594" indent="-228594">
              <a:buFont typeface="Arial" panose="020B0604020202020204" pitchFamily="34" charset="0"/>
              <a:buChar char="•"/>
              <a:tabLst/>
              <a:defRPr sz="1600" b="0">
                <a:solidFill>
                  <a:schemeClr val="bg1"/>
                </a:solidFill>
              </a:defRPr>
            </a:lvl2pPr>
            <a:lvl3pPr marL="914377" indent="0">
              <a:buNone/>
              <a:defRPr sz="1800" b="0">
                <a:solidFill>
                  <a:schemeClr val="bg1"/>
                </a:solidFill>
              </a:defRPr>
            </a:lvl3pPr>
            <a:lvl4pPr marL="1371566" indent="0">
              <a:buNone/>
              <a:defRPr sz="1800" b="0">
                <a:solidFill>
                  <a:schemeClr val="bg1"/>
                </a:solidFill>
              </a:defRPr>
            </a:lvl4pPr>
            <a:lvl5pPr marL="1828754" indent="0">
              <a:buNone/>
              <a:defRPr sz="1800" b="0">
                <a:solidFill>
                  <a:schemeClr val="bg1"/>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583571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Title Slide07">
    <p:spTree>
      <p:nvGrpSpPr>
        <p:cNvPr id="1" name=""/>
        <p:cNvGrpSpPr/>
        <p:nvPr/>
      </p:nvGrpSpPr>
      <p:grpSpPr>
        <a:xfrm>
          <a:off x="0" y="0"/>
          <a:ext cx="0" cy="0"/>
          <a:chOff x="0" y="0"/>
          <a:chExt cx="0" cy="0"/>
        </a:xfrm>
      </p:grpSpPr>
      <p:sp>
        <p:nvSpPr>
          <p:cNvPr id="16" name="Picture Placeholder 15">
            <a:extLst>
              <a:ext uri="{FF2B5EF4-FFF2-40B4-BE49-F238E27FC236}">
                <a16:creationId xmlns:a16="http://schemas.microsoft.com/office/drawing/2014/main" id="{353AAEFE-54C6-0552-A738-85288D954227}"/>
              </a:ext>
            </a:extLst>
          </p:cNvPr>
          <p:cNvSpPr>
            <a:spLocks noGrp="1"/>
          </p:cNvSpPr>
          <p:nvPr>
            <p:ph type="pic" sz="quarter" idx="10"/>
          </p:nvPr>
        </p:nvSpPr>
        <p:spPr>
          <a:xfrm>
            <a:off x="5839493" y="274320"/>
            <a:ext cx="6217920" cy="6217920"/>
          </a:xfrm>
          <a:prstGeom prst="ellipse">
            <a:avLst/>
          </a:prstGeom>
          <a:solidFill>
            <a:schemeClr val="bg1">
              <a:lumMod val="95000"/>
            </a:schemeClr>
          </a:solidFill>
        </p:spPr>
        <p:txBody>
          <a:bodyPr>
            <a:normAutofit/>
          </a:bodyPr>
          <a:lstStyle>
            <a:lvl1pPr marL="0" indent="0">
              <a:buNone/>
              <a:defRPr sz="1600"/>
            </a:lvl1pPr>
          </a:lstStyle>
          <a:p>
            <a:r>
              <a:rPr lang="en-US" dirty="0"/>
              <a:t>Click icon to add picture</a:t>
            </a:r>
          </a:p>
        </p:txBody>
      </p:sp>
      <p:sp>
        <p:nvSpPr>
          <p:cNvPr id="14" name="Rectangle 13">
            <a:extLst>
              <a:ext uri="{FF2B5EF4-FFF2-40B4-BE49-F238E27FC236}">
                <a16:creationId xmlns:a16="http://schemas.microsoft.com/office/drawing/2014/main" id="{4DDC346F-5173-D218-D97F-5C56440A2451}"/>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200" y="2393022"/>
            <a:ext cx="6308203" cy="2387600"/>
          </a:xfrm>
        </p:spPr>
        <p:txBody>
          <a:bodyPr anchor="b">
            <a:normAutofit/>
          </a:bodyPr>
          <a:lstStyle>
            <a:lvl1pPr algn="l">
              <a:defRPr sz="5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200" y="4872697"/>
            <a:ext cx="6308203" cy="1655762"/>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4" name="Picture 3">
            <a:extLst>
              <a:ext uri="{FF2B5EF4-FFF2-40B4-BE49-F238E27FC236}">
                <a16:creationId xmlns:a16="http://schemas.microsoft.com/office/drawing/2014/main" id="{29DCDD8E-03DC-A128-7864-7FFB666CC975}"/>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457199" y="457200"/>
            <a:ext cx="1371600" cy="1014158"/>
          </a:xfrm>
          <a:prstGeom prst="rect">
            <a:avLst/>
          </a:prstGeom>
        </p:spPr>
      </p:pic>
    </p:spTree>
    <p:extLst>
      <p:ext uri="{BB962C8B-B14F-4D97-AF65-F5344CB8AC3E}">
        <p14:creationId xmlns:p14="http://schemas.microsoft.com/office/powerpoint/2010/main" val="313162958"/>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Title Content Photo">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464411" y="1737362"/>
            <a:ext cx="5181600" cy="438911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6302524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Content Photo Large">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338047AF-3728-3566-D6FE-D522759017B7}"/>
              </a:ext>
            </a:extLst>
          </p:cNvPr>
          <p:cNvSpPr>
            <a:spLocks noGrp="1"/>
          </p:cNvSpPr>
          <p:nvPr>
            <p:ph type="pic" sz="quarter" idx="10"/>
          </p:nvPr>
        </p:nvSpPr>
        <p:spPr>
          <a:xfrm>
            <a:off x="6337189" y="2"/>
            <a:ext cx="5854811" cy="6857999"/>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6"/>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92309165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Content Photo Rounded">
    <p:spTree>
      <p:nvGrpSpPr>
        <p:cNvPr id="1" name=""/>
        <p:cNvGrpSpPr/>
        <p:nvPr/>
      </p:nvGrpSpPr>
      <p:grpSpPr>
        <a:xfrm>
          <a:off x="0" y="0"/>
          <a:ext cx="0" cy="0"/>
          <a:chOff x="0" y="0"/>
          <a:chExt cx="0" cy="0"/>
        </a:xfrm>
      </p:grpSpPr>
      <p:sp>
        <p:nvSpPr>
          <p:cNvPr id="9" name="Picture Placeholder 8">
            <a:extLst>
              <a:ext uri="{FF2B5EF4-FFF2-40B4-BE49-F238E27FC236}">
                <a16:creationId xmlns:a16="http://schemas.microsoft.com/office/drawing/2014/main" id="{362F2BBC-4F4F-DB25-AA3C-EEA9CF03A074}"/>
              </a:ext>
            </a:extLst>
          </p:cNvPr>
          <p:cNvSpPr>
            <a:spLocks noGrp="1"/>
          </p:cNvSpPr>
          <p:nvPr>
            <p:ph type="pic" sz="quarter" idx="10"/>
          </p:nvPr>
        </p:nvSpPr>
        <p:spPr>
          <a:xfrm>
            <a:off x="6337189" y="2"/>
            <a:ext cx="5854811" cy="6857999"/>
          </a:xfrm>
          <a:custGeom>
            <a:avLst/>
            <a:gdLst>
              <a:gd name="connsiteX0" fmla="*/ 919761 w 5854810"/>
              <a:gd name="connsiteY0" fmla="*/ 0 h 6857999"/>
              <a:gd name="connsiteX1" fmla="*/ 5854810 w 5854810"/>
              <a:gd name="connsiteY1" fmla="*/ 0 h 6857999"/>
              <a:gd name="connsiteX2" fmla="*/ 5854810 w 5854810"/>
              <a:gd name="connsiteY2" fmla="*/ 6857999 h 6857999"/>
              <a:gd name="connsiteX3" fmla="*/ 919762 w 5854810"/>
              <a:gd name="connsiteY3" fmla="*/ 6857999 h 6857999"/>
              <a:gd name="connsiteX4" fmla="*/ 827724 w 5854810"/>
              <a:gd name="connsiteY4" fmla="*/ 6697929 h 6857999"/>
              <a:gd name="connsiteX5" fmla="*/ 0 w 5854810"/>
              <a:gd name="connsiteY5" fmla="*/ 3428999 h 6857999"/>
              <a:gd name="connsiteX6" fmla="*/ 827724 w 5854810"/>
              <a:gd name="connsiteY6" fmla="*/ 16006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54810" h="6857999">
                <a:moveTo>
                  <a:pt x="919761" y="0"/>
                </a:moveTo>
                <a:lnTo>
                  <a:pt x="5854810" y="0"/>
                </a:lnTo>
                <a:lnTo>
                  <a:pt x="5854810" y="6857999"/>
                </a:lnTo>
                <a:lnTo>
                  <a:pt x="919762" y="6857999"/>
                </a:lnTo>
                <a:lnTo>
                  <a:pt x="827724" y="6697929"/>
                </a:lnTo>
                <a:cubicBezTo>
                  <a:pt x="299847" y="5726197"/>
                  <a:pt x="0" y="4612615"/>
                  <a:pt x="0" y="3428999"/>
                </a:cubicBezTo>
                <a:cubicBezTo>
                  <a:pt x="0" y="2245384"/>
                  <a:pt x="299847" y="1131802"/>
                  <a:pt x="827724" y="160069"/>
                </a:cubicBezTo>
                <a:close/>
              </a:path>
            </a:pathLst>
          </a:custGeom>
          <a:solidFill>
            <a:schemeClr val="bg1">
              <a:lumMod val="95000"/>
            </a:schemeClr>
          </a:solidFill>
        </p:spPr>
        <p:txBody>
          <a:bodyPr wrap="square">
            <a:noAutofit/>
          </a:bodyPr>
          <a:lstStyle>
            <a:lvl1pPr marL="0" indent="0">
              <a:buNone/>
              <a:defRPr sz="1800"/>
            </a:lvl1pPr>
          </a:lstStyle>
          <a:p>
            <a:r>
              <a:rPr lang="en-US" dirty="0"/>
              <a:t>Click icon to add picture</a:t>
            </a:r>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a:xfrm>
            <a:off x="838200" y="263896"/>
            <a:ext cx="5303520" cy="834283"/>
          </a:xfrm>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30352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992420054"/>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woObj" preserve="1">
  <p:cSld name="1_Two Content">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0771DCF-1C97-4879-F38B-83F9F3A61ABC}"/>
              </a:ext>
              <a:ext uri="{C183D7F6-B498-43B3-948B-1728B52AA6E4}">
                <adec:decorative xmlns:adec="http://schemas.microsoft.com/office/drawing/2017/decorative" val="1"/>
              </a:ext>
            </a:extLst>
          </p:cNvPr>
          <p:cNvSpPr/>
          <p:nvPr/>
        </p:nvSpPr>
        <p:spPr>
          <a:xfrm>
            <a:off x="6096000" y="0"/>
            <a:ext cx="6096000" cy="6858000"/>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5181600" cy="438912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6309360" y="1737360"/>
            <a:ext cx="5181600" cy="4389120"/>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Rectangle 5">
            <a:extLst>
              <a:ext uri="{FF2B5EF4-FFF2-40B4-BE49-F238E27FC236}">
                <a16:creationId xmlns:a16="http://schemas.microsoft.com/office/drawing/2014/main" id="{F1D5713C-8A7B-03A2-E75A-6760F2EBB1B8}"/>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7" name="TextBox 6">
            <a:extLst>
              <a:ext uri="{FF2B5EF4-FFF2-40B4-BE49-F238E27FC236}">
                <a16:creationId xmlns:a16="http://schemas.microsoft.com/office/drawing/2014/main" id="{532B3636-5753-0CC3-5C54-0C36BB462A8B}"/>
              </a:ext>
            </a:extLst>
          </p:cNvPr>
          <p:cNvSpPr txBox="1"/>
          <p:nvPr/>
        </p:nvSpPr>
        <p:spPr>
          <a:xfrm>
            <a:off x="11023261" y="6537699"/>
            <a:ext cx="330539" cy="230832"/>
          </a:xfrm>
          <a:prstGeom prst="rect">
            <a:avLst/>
          </a:prstGeom>
          <a:noFill/>
        </p:spPr>
        <p:txBody>
          <a:bodyPr wrap="none" rtlCol="0">
            <a:spAutoFit/>
          </a:bodyPr>
          <a:lstStyle/>
          <a:p>
            <a:pPr algn="r"/>
            <a:fld id="{7BF6DEC4-2D8B-E94B-9ABA-B6ADBCE229FD}" type="slidenum">
              <a:rPr lang="en-US" sz="900" b="0" i="0" smtClean="0">
                <a:solidFill>
                  <a:schemeClr val="bg1"/>
                </a:solidFill>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Tree>
    <p:extLst>
      <p:ext uri="{BB962C8B-B14F-4D97-AF65-F5344CB8AC3E}">
        <p14:creationId xmlns:p14="http://schemas.microsoft.com/office/powerpoint/2010/main" val="4171265249"/>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33BB35E-4AE7-421D-5E83-AC48FF1FCB62}"/>
              </a:ext>
            </a:extLst>
          </p:cNvPr>
          <p:cNvSpPr>
            <a:spLocks noGrp="1"/>
          </p:cNvSpPr>
          <p:nvPr>
            <p:ph type="body" idx="1"/>
          </p:nvPr>
        </p:nvSpPr>
        <p:spPr>
          <a:xfrm>
            <a:off x="839789" y="1554480"/>
            <a:ext cx="5157787" cy="713232"/>
          </a:xfrm>
          <a:noFill/>
        </p:spPr>
        <p:txBody>
          <a:bodyPr anchor="ctr"/>
          <a:lstStyle>
            <a:lvl1pPr marL="0" indent="0">
              <a:buNone/>
              <a:defRPr sz="2400" b="1">
                <a:solidFill>
                  <a:schemeClr val="bg2"/>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42282D5C-B16A-6E41-69E7-2F7F310D6885}"/>
              </a:ext>
            </a:extLst>
          </p:cNvPr>
          <p:cNvSpPr>
            <a:spLocks noGrp="1"/>
          </p:cNvSpPr>
          <p:nvPr>
            <p:ph sz="half" idx="2"/>
          </p:nvPr>
        </p:nvSpPr>
        <p:spPr>
          <a:xfrm>
            <a:off x="839789" y="2377440"/>
            <a:ext cx="5157787"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a:extLst>
              <a:ext uri="{FF2B5EF4-FFF2-40B4-BE49-F238E27FC236}">
                <a16:creationId xmlns:a16="http://schemas.microsoft.com/office/drawing/2014/main" id="{3FFF26AD-D82A-3816-4E02-8BC69003165C}"/>
              </a:ext>
            </a:extLst>
          </p:cNvPr>
          <p:cNvSpPr>
            <a:spLocks noGrp="1"/>
          </p:cNvSpPr>
          <p:nvPr>
            <p:ph type="body" sz="quarter" idx="3"/>
          </p:nvPr>
        </p:nvSpPr>
        <p:spPr>
          <a:xfrm>
            <a:off x="6172201" y="1554480"/>
            <a:ext cx="5183188" cy="713232"/>
          </a:xfrm>
          <a:noFill/>
        </p:spPr>
        <p:txBody>
          <a:bodyPr anchor="ctr"/>
          <a:lstStyle>
            <a:lvl1pPr marL="0" indent="0">
              <a:buNone/>
              <a:defRPr sz="2400" b="1">
                <a:solidFill>
                  <a:schemeClr val="bg2"/>
                </a:solidFill>
              </a:defRPr>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A6F85C9-D36E-F2D2-FDC1-53452716B649}"/>
              </a:ext>
            </a:extLst>
          </p:cNvPr>
          <p:cNvSpPr>
            <a:spLocks noGrp="1"/>
          </p:cNvSpPr>
          <p:nvPr>
            <p:ph sz="quarter" idx="4"/>
          </p:nvPr>
        </p:nvSpPr>
        <p:spPr>
          <a:xfrm>
            <a:off x="6172201" y="2377440"/>
            <a:ext cx="5183188" cy="4114800"/>
          </a:xfrm>
        </p:spPr>
        <p:txBody>
          <a:bodyPr>
            <a:normAutofit/>
          </a:bodyPr>
          <a:lstStyle>
            <a:lvl1pPr>
              <a:defRPr sz="2000"/>
            </a:lvl1pPr>
            <a:lvl2pPr>
              <a:defRPr sz="1800"/>
            </a:lvl2pPr>
            <a:lvl3pPr>
              <a:defRPr sz="1600"/>
            </a:lvl3pPr>
            <a:lvl4pPr>
              <a:defRPr sz="1400"/>
            </a:lvl4pPr>
            <a:lvl5pPr>
              <a:defRPr sz="1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9">
            <a:extLst>
              <a:ext uri="{FF2B5EF4-FFF2-40B4-BE49-F238E27FC236}">
                <a16:creationId xmlns:a16="http://schemas.microsoft.com/office/drawing/2014/main" id="{BCA41232-EEF0-0177-7D0A-F31462F3BDFB}"/>
              </a:ext>
            </a:extLst>
          </p:cNvPr>
          <p:cNvSpPr>
            <a:spLocks noGrp="1"/>
          </p:cNvSpPr>
          <p:nvPr>
            <p:ph type="title"/>
          </p:nvPr>
        </p:nvSpPr>
        <p:spPr/>
        <p:txBody>
          <a:bodyPr/>
          <a:lstStyle/>
          <a:p>
            <a:r>
              <a:rPr lang="en-US"/>
              <a:t>Click to edit Master title style</a:t>
            </a:r>
          </a:p>
        </p:txBody>
      </p:sp>
      <p:cxnSp>
        <p:nvCxnSpPr>
          <p:cNvPr id="2" name="Straight Connector 1">
            <a:extLst>
              <a:ext uri="{FF2B5EF4-FFF2-40B4-BE49-F238E27FC236}">
                <a16:creationId xmlns:a16="http://schemas.microsoft.com/office/drawing/2014/main" id="{BA68C4B5-4C19-C1C2-A961-59875189300E}"/>
              </a:ext>
              <a:ext uri="{C183D7F6-B498-43B3-948B-1728B52AA6E4}">
                <adec:decorative xmlns:adec="http://schemas.microsoft.com/office/drawing/2017/decorative" val="1"/>
              </a:ext>
            </a:extLst>
          </p:cNvPr>
          <p:cNvCxnSpPr/>
          <p:nvPr/>
        </p:nvCxnSpPr>
        <p:spPr>
          <a:xfrm>
            <a:off x="838200" y="2289976"/>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475C8A19-F383-7FAA-0F3A-AFC92046E774}"/>
              </a:ext>
              <a:ext uri="{C183D7F6-B498-43B3-948B-1728B52AA6E4}">
                <adec:decorative xmlns:adec="http://schemas.microsoft.com/office/drawing/2017/decorative" val="1"/>
              </a:ext>
            </a:extLst>
          </p:cNvPr>
          <p:cNvCxnSpPr/>
          <p:nvPr/>
        </p:nvCxnSpPr>
        <p:spPr>
          <a:xfrm>
            <a:off x="838200"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9602B8A-AEF9-E95F-7A2E-8478D747DBCB}"/>
              </a:ext>
              <a:ext uri="{C183D7F6-B498-43B3-948B-1728B52AA6E4}">
                <adec:decorative xmlns:adec="http://schemas.microsoft.com/office/drawing/2017/decorative" val="1"/>
              </a:ext>
            </a:extLst>
          </p:cNvPr>
          <p:cNvCxnSpPr/>
          <p:nvPr/>
        </p:nvCxnSpPr>
        <p:spPr>
          <a:xfrm>
            <a:off x="6172202" y="2286000"/>
            <a:ext cx="5159375" cy="0"/>
          </a:xfrm>
          <a:prstGeom prst="line">
            <a:avLst/>
          </a:prstGeom>
          <a:ln w="38100">
            <a:solidFill>
              <a:schemeClr val="bg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42165329"/>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hree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DC4EA-CFF9-61D3-36D4-15825994238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973F75F-4609-1EA6-0D8A-EEABBE2A4F15}"/>
              </a:ext>
            </a:extLst>
          </p:cNvPr>
          <p:cNvSpPr>
            <a:spLocks noGrp="1"/>
          </p:cNvSpPr>
          <p:nvPr>
            <p:ph sz="half" idx="1"/>
          </p:nvPr>
        </p:nvSpPr>
        <p:spPr>
          <a:xfrm>
            <a:off x="838200"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a:extLst>
              <a:ext uri="{FF2B5EF4-FFF2-40B4-BE49-F238E27FC236}">
                <a16:creationId xmlns:a16="http://schemas.microsoft.com/office/drawing/2014/main" id="{C9AE9D61-763E-2330-A54A-0958DA623682}"/>
              </a:ext>
            </a:extLst>
          </p:cNvPr>
          <p:cNvSpPr>
            <a:spLocks noGrp="1"/>
          </p:cNvSpPr>
          <p:nvPr>
            <p:ph sz="half" idx="2"/>
          </p:nvPr>
        </p:nvSpPr>
        <p:spPr>
          <a:xfrm>
            <a:off x="452152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3">
            <a:extLst>
              <a:ext uri="{FF2B5EF4-FFF2-40B4-BE49-F238E27FC236}">
                <a16:creationId xmlns:a16="http://schemas.microsoft.com/office/drawing/2014/main" id="{08D605F8-6B7E-387D-3810-D29E5945AEF8}"/>
              </a:ext>
            </a:extLst>
          </p:cNvPr>
          <p:cNvSpPr>
            <a:spLocks noGrp="1"/>
          </p:cNvSpPr>
          <p:nvPr>
            <p:ph sz="half" idx="10"/>
          </p:nvPr>
        </p:nvSpPr>
        <p:spPr>
          <a:xfrm>
            <a:off x="8204859" y="1737360"/>
            <a:ext cx="3566160" cy="4389120"/>
          </a:xfrm>
        </p:spPr>
        <p:txBody>
          <a:bodyPr>
            <a:normAutofit/>
          </a:bodyPr>
          <a:lstStyle>
            <a:lvl1pPr>
              <a:defRPr sz="1800"/>
            </a:lvl1pPr>
            <a:lvl2pPr>
              <a:defRPr sz="1600"/>
            </a:lvl2pPr>
            <a:lvl3pPr>
              <a:defRPr sz="1400"/>
            </a:lvl3pPr>
            <a:lvl4pPr>
              <a:defRPr sz="1200"/>
            </a:lvl4pPr>
            <a:lvl5pPr>
              <a:defRPr sz="12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86460737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70E72-9C96-E6B0-856A-DF4F45E21353}"/>
              </a:ext>
            </a:extLst>
          </p:cNvPr>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481409146"/>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80556881"/>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p:cSld name="Quote">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678D837-C30B-A09B-8F9C-032FFEB96545}"/>
              </a:ext>
            </a:extLst>
          </p:cNvPr>
          <p:cNvSpPr>
            <a:spLocks noGrp="1"/>
          </p:cNvSpPr>
          <p:nvPr>
            <p:ph type="body" sz="quarter" idx="10"/>
          </p:nvPr>
        </p:nvSpPr>
        <p:spPr>
          <a:xfrm>
            <a:off x="2510631" y="2035173"/>
            <a:ext cx="7170739" cy="2787651"/>
          </a:xfrm>
          <a:solidFill>
            <a:schemeClr val="bg1">
              <a:lumMod val="95000"/>
            </a:schemeClr>
          </a:solidFill>
        </p:spPr>
        <p:txBody>
          <a:bodyPr anchor="ctr">
            <a:normAutofit/>
          </a:bodyPr>
          <a:lstStyle>
            <a:lvl1pPr marL="0" indent="0">
              <a:buNone/>
              <a:defRPr sz="4000"/>
            </a:lvl1pPr>
            <a:lvl2pPr marL="457189" indent="0">
              <a:buNone/>
              <a:defRPr/>
            </a:lvl2pPr>
            <a:lvl3pPr marL="914377" indent="0">
              <a:buNone/>
              <a:defRPr/>
            </a:lvl3pPr>
            <a:lvl4pPr marL="1371566" indent="0">
              <a:buNone/>
              <a:defRPr/>
            </a:lvl4pPr>
            <a:lvl5pPr marL="1828754" indent="0">
              <a:buNone/>
              <a:defRPr/>
            </a:lvl5pPr>
          </a:lstStyle>
          <a:p>
            <a:pPr lvl="0"/>
            <a:r>
              <a:rPr lang="en-US"/>
              <a:t>Click to edit Master text styles</a:t>
            </a:r>
          </a:p>
        </p:txBody>
      </p:sp>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756849606"/>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p:cSld name="Divider - LR Boundless Blu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BE97173C-2300-0137-C88E-D3E67DB82FE7}"/>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6" name="Picture 5">
            <a:extLst>
              <a:ext uri="{FF2B5EF4-FFF2-40B4-BE49-F238E27FC236}">
                <a16:creationId xmlns:a16="http://schemas.microsoft.com/office/drawing/2014/main" id="{F797CE46-FA46-4E49-240C-25120A7C7440}"/>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44113498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Slide08">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8" y="5141126"/>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5" name="Picture Placeholder 4">
            <a:extLst>
              <a:ext uri="{FF2B5EF4-FFF2-40B4-BE49-F238E27FC236}">
                <a16:creationId xmlns:a16="http://schemas.microsoft.com/office/drawing/2014/main" id="{A75DC807-558B-D9CB-81C6-AF5950BD5066}"/>
              </a:ext>
            </a:extLst>
          </p:cNvPr>
          <p:cNvSpPr>
            <a:spLocks noGrp="1"/>
          </p:cNvSpPr>
          <p:nvPr>
            <p:ph type="pic" sz="quarter" idx="10"/>
          </p:nvPr>
        </p:nvSpPr>
        <p:spPr>
          <a:xfrm>
            <a:off x="0" y="0"/>
            <a:ext cx="12192000" cy="5029200"/>
          </a:xfrm>
          <a:solidFill>
            <a:schemeClr val="bg1">
              <a:lumMod val="95000"/>
            </a:schemeClr>
          </a:solidFill>
        </p:spPr>
        <p:txBody>
          <a:bodyPr>
            <a:normAutofit/>
          </a:bodyPr>
          <a:lstStyle>
            <a:lvl1pPr marL="0" indent="0">
              <a:buNone/>
              <a:defRPr sz="1800"/>
            </a:lvl1pPr>
          </a:lstStyle>
          <a:p>
            <a:r>
              <a:rPr lang="en-US" dirty="0"/>
              <a:t>Click icon to add picture</a:t>
            </a:r>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8" y="6014322"/>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pic>
        <p:nvPicPr>
          <p:cNvPr id="6" name="Picture 5">
            <a:extLst>
              <a:ext uri="{FF2B5EF4-FFF2-40B4-BE49-F238E27FC236}">
                <a16:creationId xmlns:a16="http://schemas.microsoft.com/office/drawing/2014/main" id="{D9C8509E-95B4-329A-FDD8-B938F2B65F72}"/>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37522" y="5474936"/>
            <a:ext cx="1097280" cy="811326"/>
          </a:xfrm>
          <a:prstGeom prst="rect">
            <a:avLst/>
          </a:prstGeom>
        </p:spPr>
      </p:pic>
    </p:spTree>
    <p:extLst>
      <p:ext uri="{BB962C8B-B14F-4D97-AF65-F5344CB8AC3E}">
        <p14:creationId xmlns:p14="http://schemas.microsoft.com/office/powerpoint/2010/main" val="3250579214"/>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p:cSld name="Divider - LR Skylight Blue">
    <p:spTree>
      <p:nvGrpSpPr>
        <p:cNvPr id="1" name=""/>
        <p:cNvGrpSpPr/>
        <p:nvPr/>
      </p:nvGrpSpPr>
      <p:grpSpPr>
        <a:xfrm>
          <a:off x="0" y="0"/>
          <a:ext cx="0" cy="0"/>
          <a:chOff x="0" y="0"/>
          <a:chExt cx="0" cy="0"/>
        </a:xfrm>
      </p:grpSpPr>
      <p:sp>
        <p:nvSpPr>
          <p:cNvPr id="11" name="Title 1">
            <a:extLst>
              <a:ext uri="{FF2B5EF4-FFF2-40B4-BE49-F238E27FC236}">
                <a16:creationId xmlns:a16="http://schemas.microsoft.com/office/drawing/2014/main" id="{6FF67698-2C1E-EBB7-A0BF-1420CA5B3A06}"/>
              </a:ext>
            </a:extLst>
          </p:cNvPr>
          <p:cNvSpPr>
            <a:spLocks noGrp="1"/>
          </p:cNvSpPr>
          <p:nvPr>
            <p:ph type="ctrTitle"/>
          </p:nvPr>
        </p:nvSpPr>
        <p:spPr>
          <a:xfrm>
            <a:off x="1752600" y="160020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12" name="Subtitle 2">
            <a:extLst>
              <a:ext uri="{FF2B5EF4-FFF2-40B4-BE49-F238E27FC236}">
                <a16:creationId xmlns:a16="http://schemas.microsoft.com/office/drawing/2014/main" id="{68D31776-2EDE-25D8-6DE8-36D666D407D2}"/>
              </a:ext>
            </a:extLst>
          </p:cNvPr>
          <p:cNvSpPr>
            <a:spLocks noGrp="1"/>
          </p:cNvSpPr>
          <p:nvPr>
            <p:ph type="subTitle" idx="1"/>
          </p:nvPr>
        </p:nvSpPr>
        <p:spPr>
          <a:xfrm>
            <a:off x="1752600" y="370332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2" name="Picture 1">
            <a:extLst>
              <a:ext uri="{FF2B5EF4-FFF2-40B4-BE49-F238E27FC236}">
                <a16:creationId xmlns:a16="http://schemas.microsoft.com/office/drawing/2014/main" id="{C1FFBCFF-5872-0915-1A2A-6350C0673CFD}"/>
              </a:ext>
              <a:ext uri="{C183D7F6-B498-43B3-948B-1728B52AA6E4}">
                <adec:decorative xmlns:adec="http://schemas.microsoft.com/office/drawing/2017/decorative" val="1"/>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6351"/>
            <a:ext cx="1016000" cy="6845300"/>
          </a:xfrm>
          <a:prstGeom prst="rect">
            <a:avLst/>
          </a:prstGeom>
        </p:spPr>
      </p:pic>
      <p:pic>
        <p:nvPicPr>
          <p:cNvPr id="3" name="Picture 2">
            <a:extLst>
              <a:ext uri="{FF2B5EF4-FFF2-40B4-BE49-F238E27FC236}">
                <a16:creationId xmlns:a16="http://schemas.microsoft.com/office/drawing/2014/main" id="{6F2A642B-8B9C-BCA1-4BE8-D7D0B4661D2D}"/>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1176000" y="6351"/>
            <a:ext cx="1016000" cy="6845300"/>
          </a:xfrm>
          <a:prstGeom prst="rect">
            <a:avLst/>
          </a:prstGeom>
        </p:spPr>
      </p:pic>
    </p:spTree>
    <p:extLst>
      <p:ext uri="{BB962C8B-B14F-4D97-AF65-F5344CB8AC3E}">
        <p14:creationId xmlns:p14="http://schemas.microsoft.com/office/powerpoint/2010/main" val="315443043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type="title" preserve="1">
  <p:cSld name="2_Title Slide0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2600" y="2560320"/>
            <a:ext cx="8686800" cy="1828800"/>
          </a:xfrm>
        </p:spPr>
        <p:txBody>
          <a:bodyPr anchor="b">
            <a:normAutofit/>
          </a:bodyPr>
          <a:lstStyle>
            <a:lvl1pPr algn="ctr">
              <a:defRPr sz="44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2600" y="4663440"/>
            <a:ext cx="8686800" cy="1371600"/>
          </a:xfrm>
        </p:spPr>
        <p:txBody>
          <a:bodyPr>
            <a:normAutofit/>
          </a:bodyPr>
          <a:lstStyle>
            <a:lvl1pPr marL="0" indent="0" algn="ctr">
              <a:spcAft>
                <a:spcPts val="600"/>
              </a:spcAft>
              <a:buNone/>
              <a:defRPr sz="16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descr="Logo, company name&#10;&#10;Description automatically generated">
            <a:extLst>
              <a:ext uri="{FF2B5EF4-FFF2-40B4-BE49-F238E27FC236}">
                <a16:creationId xmlns:a16="http://schemas.microsoft.com/office/drawing/2014/main" id="{388CE8BC-0717-CEC2-EB61-796C9953773E}"/>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81599" y="640080"/>
            <a:ext cx="1828800" cy="1352208"/>
          </a:xfrm>
          <a:prstGeom prst="rect">
            <a:avLst/>
          </a:prstGeom>
        </p:spPr>
      </p:pic>
      <p:pic>
        <p:nvPicPr>
          <p:cNvPr id="5" name="Picture 4">
            <a:extLst>
              <a:ext uri="{FF2B5EF4-FFF2-40B4-BE49-F238E27FC236}">
                <a16:creationId xmlns:a16="http://schemas.microsoft.com/office/drawing/2014/main" id="{6403AB41-261D-F7D3-8318-DFB32F577772}"/>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10972800" y="6351"/>
            <a:ext cx="1219200" cy="6845300"/>
          </a:xfrm>
          <a:prstGeom prst="rect">
            <a:avLst/>
          </a:prstGeom>
        </p:spPr>
      </p:pic>
      <p:pic>
        <p:nvPicPr>
          <p:cNvPr id="8" name="Picture 7">
            <a:extLst>
              <a:ext uri="{FF2B5EF4-FFF2-40B4-BE49-F238E27FC236}">
                <a16:creationId xmlns:a16="http://schemas.microsoft.com/office/drawing/2014/main" id="{FF06768A-263F-7D7E-6577-4C871181F315}"/>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6351"/>
            <a:ext cx="1219200" cy="6845300"/>
          </a:xfrm>
          <a:prstGeom prst="rect">
            <a:avLst/>
          </a:prstGeom>
        </p:spPr>
      </p:pic>
    </p:spTree>
    <p:extLst>
      <p:ext uri="{BB962C8B-B14F-4D97-AF65-F5344CB8AC3E}">
        <p14:creationId xmlns:p14="http://schemas.microsoft.com/office/powerpoint/2010/main" val="445325750"/>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type="title" preserve="1">
  <p:cSld name="3_Title Slide01">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1755648" y="2560320"/>
            <a:ext cx="8686800" cy="1828800"/>
          </a:xfrm>
        </p:spPr>
        <p:txBody>
          <a:bodyPr anchor="b">
            <a:normAutofit/>
          </a:bodyPr>
          <a:lstStyle>
            <a:lvl1pPr algn="ctr">
              <a:defRPr sz="4400" b="1"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1755648" y="4663440"/>
            <a:ext cx="8686800" cy="1371600"/>
          </a:xfrm>
        </p:spPr>
        <p:txBody>
          <a:bodyPr>
            <a:normAutofit/>
          </a:bodyPr>
          <a:lstStyle>
            <a:lvl1pPr marL="0" indent="0" algn="ctr">
              <a:spcAft>
                <a:spcPts val="600"/>
              </a:spcAft>
              <a:buNone/>
              <a:defRPr sz="1600" b="0" i="0">
                <a:solidFill>
                  <a:schemeClr val="bg1"/>
                </a:solidFill>
                <a:latin typeface="Noto Sans" panose="020B0502040504020204" pitchFamily="34" charset="0"/>
                <a:ea typeface="Noto Sans" panose="020B0502040504020204" pitchFamily="34" charset="0"/>
                <a:cs typeface="Noto Sans" panose="020B0502040504020204" pitchFamily="34" charset="0"/>
              </a:defRPr>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endParaRPr lang="en-US" dirty="0"/>
          </a:p>
        </p:txBody>
      </p:sp>
      <p:pic>
        <p:nvPicPr>
          <p:cNvPr id="6" name="Picture 5" descr="Logo, icon&#10;&#10;Description automatically generated">
            <a:extLst>
              <a:ext uri="{FF2B5EF4-FFF2-40B4-BE49-F238E27FC236}">
                <a16:creationId xmlns:a16="http://schemas.microsoft.com/office/drawing/2014/main" id="{A0F10A52-D242-3F83-785F-0FAF20AA1D4F}"/>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181600" y="640081"/>
            <a:ext cx="1828800" cy="1352204"/>
          </a:xfrm>
          <a:prstGeom prst="rect">
            <a:avLst/>
          </a:prstGeom>
        </p:spPr>
      </p:pic>
      <p:pic>
        <p:nvPicPr>
          <p:cNvPr id="4" name="Picture 3">
            <a:extLst>
              <a:ext uri="{FF2B5EF4-FFF2-40B4-BE49-F238E27FC236}">
                <a16:creationId xmlns:a16="http://schemas.microsoft.com/office/drawing/2014/main" id="{7C74C476-1A7C-75E1-82BA-DF5D1D0758BF}"/>
              </a:ex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6351"/>
            <a:ext cx="1219200" cy="6845300"/>
          </a:xfrm>
          <a:prstGeom prst="rect">
            <a:avLst/>
          </a:prstGeom>
        </p:spPr>
      </p:pic>
      <p:pic>
        <p:nvPicPr>
          <p:cNvPr id="5" name="Picture 4">
            <a:extLst>
              <a:ext uri="{FF2B5EF4-FFF2-40B4-BE49-F238E27FC236}">
                <a16:creationId xmlns:a16="http://schemas.microsoft.com/office/drawing/2014/main" id="{9378EB22-72C3-4496-9A8B-B87AFCF53AB7}"/>
              </a:ext>
              <a:ext uri="{C183D7F6-B498-43B3-948B-1728B52AA6E4}">
                <adec:decorative xmlns:adec="http://schemas.microsoft.com/office/drawing/2017/decorative" val="1"/>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10972800" y="6351"/>
            <a:ext cx="1219200" cy="6845300"/>
          </a:xfrm>
          <a:prstGeom prst="rect">
            <a:avLst/>
          </a:prstGeom>
        </p:spPr>
      </p:pic>
    </p:spTree>
    <p:extLst>
      <p:ext uri="{BB962C8B-B14F-4D97-AF65-F5344CB8AC3E}">
        <p14:creationId xmlns:p14="http://schemas.microsoft.com/office/powerpoint/2010/main" val="13621154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Title Slide09">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5CD4E62-97CE-CD15-3554-286D558C2487}"/>
              </a:ext>
              <a:ext uri="{C183D7F6-B498-43B3-948B-1728B52AA6E4}">
                <adec:decorative xmlns:adec="http://schemas.microsoft.com/office/drawing/2017/decorative" val="1"/>
              </a:ext>
            </a:extLst>
          </p:cNvPr>
          <p:cNvSpPr/>
          <p:nvPr userDrawn="1"/>
        </p:nvSpPr>
        <p:spPr>
          <a:xfrm>
            <a:off x="0" y="6675120"/>
            <a:ext cx="12192000" cy="18288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F4B0E08B-C6B2-D53C-0278-066A01B6B338}"/>
              </a:ext>
            </a:extLst>
          </p:cNvPr>
          <p:cNvSpPr>
            <a:spLocks noGrp="1"/>
          </p:cNvSpPr>
          <p:nvPr>
            <p:ph type="ctrTitle"/>
          </p:nvPr>
        </p:nvSpPr>
        <p:spPr>
          <a:xfrm>
            <a:off x="457198" y="5141126"/>
            <a:ext cx="9144000" cy="873196"/>
          </a:xfrm>
        </p:spPr>
        <p:txBody>
          <a:bodyPr anchor="b">
            <a:normAutofit/>
          </a:bodyPr>
          <a:lstStyle>
            <a:lvl1pPr algn="l">
              <a:defRPr sz="4000" b="1" i="0">
                <a:solidFill>
                  <a:schemeClr val="bg2"/>
                </a:solidFill>
                <a:latin typeface="Noto Sans" panose="020B0502040504020204" pitchFamily="34" charset="0"/>
                <a:ea typeface="Noto Sans" panose="020B0502040504020204" pitchFamily="34" charset="0"/>
                <a:cs typeface="Noto Sans" panose="020B0502040504020204" pitchFamily="34" charset="0"/>
              </a:defRPr>
            </a:lvl1pPr>
          </a:lstStyle>
          <a:p>
            <a:r>
              <a:rPr lang="en-US"/>
              <a:t>Click to edit Master title style</a:t>
            </a:r>
            <a:endParaRPr lang="en-US" dirty="0"/>
          </a:p>
        </p:txBody>
      </p:sp>
      <p:sp>
        <p:nvSpPr>
          <p:cNvPr id="3" name="Subtitle 2">
            <a:extLst>
              <a:ext uri="{FF2B5EF4-FFF2-40B4-BE49-F238E27FC236}">
                <a16:creationId xmlns:a16="http://schemas.microsoft.com/office/drawing/2014/main" id="{C175543E-9D90-25EA-2013-34E370D93F7D}"/>
              </a:ext>
            </a:extLst>
          </p:cNvPr>
          <p:cNvSpPr>
            <a:spLocks noGrp="1"/>
          </p:cNvSpPr>
          <p:nvPr>
            <p:ph type="subTitle" idx="1"/>
          </p:nvPr>
        </p:nvSpPr>
        <p:spPr>
          <a:xfrm>
            <a:off x="457198" y="6014322"/>
            <a:ext cx="9144000" cy="543295"/>
          </a:xfrm>
        </p:spPr>
        <p:txBody>
          <a:bodyPr/>
          <a:lstStyle>
            <a:lvl1pPr marL="0" indent="0" algn="l">
              <a:buNone/>
              <a:defRPr sz="2400" b="0" i="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Picture Placeholder 5">
            <a:extLst>
              <a:ext uri="{FF2B5EF4-FFF2-40B4-BE49-F238E27FC236}">
                <a16:creationId xmlns:a16="http://schemas.microsoft.com/office/drawing/2014/main" id="{C51652F3-1AC4-E009-8EBA-62F08BE9D3BC}"/>
              </a:ext>
            </a:extLst>
          </p:cNvPr>
          <p:cNvSpPr>
            <a:spLocks noGrp="1"/>
          </p:cNvSpPr>
          <p:nvPr>
            <p:ph type="pic" sz="quarter" idx="10"/>
          </p:nvPr>
        </p:nvSpPr>
        <p:spPr>
          <a:xfrm>
            <a:off x="3672840" y="177303"/>
            <a:ext cx="4846320" cy="4846320"/>
          </a:xfrm>
          <a:prstGeom prst="ellipse">
            <a:avLst/>
          </a:prstGeom>
          <a:solidFill>
            <a:schemeClr val="bg1">
              <a:lumMod val="95000"/>
            </a:schemeClr>
          </a:solidFill>
        </p:spPr>
        <p:txBody>
          <a:bodyPr>
            <a:normAutofit/>
          </a:bodyPr>
          <a:lstStyle>
            <a:lvl1pPr marL="0" indent="0">
              <a:buNone/>
              <a:defRPr sz="1000"/>
            </a:lvl1pPr>
          </a:lstStyle>
          <a:p>
            <a:r>
              <a:rPr lang="en-US" dirty="0"/>
              <a:t>Click icon to add picture</a:t>
            </a:r>
          </a:p>
        </p:txBody>
      </p:sp>
      <p:sp>
        <p:nvSpPr>
          <p:cNvPr id="20" name="Picture Placeholder 19">
            <a:extLst>
              <a:ext uri="{FF2B5EF4-FFF2-40B4-BE49-F238E27FC236}">
                <a16:creationId xmlns:a16="http://schemas.microsoft.com/office/drawing/2014/main" id="{0C15DDEE-84EF-6C84-3820-53596E1E9385}"/>
              </a:ext>
            </a:extLst>
          </p:cNvPr>
          <p:cNvSpPr>
            <a:spLocks noGrp="1"/>
          </p:cNvSpPr>
          <p:nvPr>
            <p:ph type="pic" sz="quarter" idx="11"/>
          </p:nvPr>
        </p:nvSpPr>
        <p:spPr>
          <a:xfrm>
            <a:off x="8729870" y="177303"/>
            <a:ext cx="3462130" cy="4846320"/>
          </a:xfrm>
          <a:custGeom>
            <a:avLst/>
            <a:gdLst>
              <a:gd name="connsiteX0" fmla="*/ 2423160 w 3462130"/>
              <a:gd name="connsiteY0" fmla="*/ 0 h 4846320"/>
              <a:gd name="connsiteX1" fmla="*/ 3366363 w 3462130"/>
              <a:gd name="connsiteY1" fmla="*/ 190424 h 4846320"/>
              <a:gd name="connsiteX2" fmla="*/ 3462130 w 3462130"/>
              <a:gd name="connsiteY2" fmla="*/ 236557 h 4846320"/>
              <a:gd name="connsiteX3" fmla="*/ 3462130 w 3462130"/>
              <a:gd name="connsiteY3" fmla="*/ 4609763 h 4846320"/>
              <a:gd name="connsiteX4" fmla="*/ 3366363 w 3462130"/>
              <a:gd name="connsiteY4" fmla="*/ 4655896 h 4846320"/>
              <a:gd name="connsiteX5" fmla="*/ 2423160 w 3462130"/>
              <a:gd name="connsiteY5" fmla="*/ 4846320 h 4846320"/>
              <a:gd name="connsiteX6" fmla="*/ 0 w 3462130"/>
              <a:gd name="connsiteY6" fmla="*/ 2423160 h 4846320"/>
              <a:gd name="connsiteX7" fmla="*/ 242316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2423160" y="0"/>
                </a:moveTo>
                <a:cubicBezTo>
                  <a:pt x="2757729" y="0"/>
                  <a:pt x="3076460" y="67805"/>
                  <a:pt x="3366363" y="190424"/>
                </a:cubicBezTo>
                <a:lnTo>
                  <a:pt x="3462130" y="236557"/>
                </a:lnTo>
                <a:lnTo>
                  <a:pt x="3462130" y="4609763"/>
                </a:lnTo>
                <a:lnTo>
                  <a:pt x="3366363" y="4655896"/>
                </a:lnTo>
                <a:cubicBezTo>
                  <a:pt x="3076460" y="4778515"/>
                  <a:pt x="2757729" y="4846320"/>
                  <a:pt x="2423160" y="4846320"/>
                </a:cubicBezTo>
                <a:cubicBezTo>
                  <a:pt x="1084886" y="4846320"/>
                  <a:pt x="0" y="3761434"/>
                  <a:pt x="0" y="2423160"/>
                </a:cubicBezTo>
                <a:cubicBezTo>
                  <a:pt x="0" y="1084886"/>
                  <a:pt x="1084886" y="0"/>
                  <a:pt x="242316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sp>
        <p:nvSpPr>
          <p:cNvPr id="12" name="Picture Placeholder 11">
            <a:extLst>
              <a:ext uri="{FF2B5EF4-FFF2-40B4-BE49-F238E27FC236}">
                <a16:creationId xmlns:a16="http://schemas.microsoft.com/office/drawing/2014/main" id="{3AF5B2E3-B9A6-0E51-D4CA-E1DAA5ADD0B9}"/>
              </a:ext>
            </a:extLst>
          </p:cNvPr>
          <p:cNvSpPr>
            <a:spLocks noGrp="1"/>
          </p:cNvSpPr>
          <p:nvPr>
            <p:ph type="pic" sz="quarter" idx="12"/>
          </p:nvPr>
        </p:nvSpPr>
        <p:spPr>
          <a:xfrm>
            <a:off x="0" y="177303"/>
            <a:ext cx="3462130" cy="4846320"/>
          </a:xfrm>
          <a:custGeom>
            <a:avLst/>
            <a:gdLst>
              <a:gd name="connsiteX0" fmla="*/ 1038970 w 3462130"/>
              <a:gd name="connsiteY0" fmla="*/ 0 h 4846320"/>
              <a:gd name="connsiteX1" fmla="*/ 3462130 w 3462130"/>
              <a:gd name="connsiteY1" fmla="*/ 2423160 h 4846320"/>
              <a:gd name="connsiteX2" fmla="*/ 1038970 w 3462130"/>
              <a:gd name="connsiteY2" fmla="*/ 4846320 h 4846320"/>
              <a:gd name="connsiteX3" fmla="*/ 95767 w 3462130"/>
              <a:gd name="connsiteY3" fmla="*/ 4655896 h 4846320"/>
              <a:gd name="connsiteX4" fmla="*/ 0 w 3462130"/>
              <a:gd name="connsiteY4" fmla="*/ 4609763 h 4846320"/>
              <a:gd name="connsiteX5" fmla="*/ 0 w 3462130"/>
              <a:gd name="connsiteY5" fmla="*/ 236557 h 4846320"/>
              <a:gd name="connsiteX6" fmla="*/ 95767 w 3462130"/>
              <a:gd name="connsiteY6" fmla="*/ 190424 h 4846320"/>
              <a:gd name="connsiteX7" fmla="*/ 1038970 w 3462130"/>
              <a:gd name="connsiteY7" fmla="*/ 0 h 4846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62130" h="4846320">
                <a:moveTo>
                  <a:pt x="1038970" y="0"/>
                </a:moveTo>
                <a:cubicBezTo>
                  <a:pt x="2377244" y="0"/>
                  <a:pt x="3462130" y="1084886"/>
                  <a:pt x="3462130" y="2423160"/>
                </a:cubicBezTo>
                <a:cubicBezTo>
                  <a:pt x="3462130" y="3761434"/>
                  <a:pt x="2377244" y="4846320"/>
                  <a:pt x="1038970" y="4846320"/>
                </a:cubicBezTo>
                <a:cubicBezTo>
                  <a:pt x="704402" y="4846320"/>
                  <a:pt x="385670" y="4778515"/>
                  <a:pt x="95767" y="4655896"/>
                </a:cubicBezTo>
                <a:lnTo>
                  <a:pt x="0" y="4609763"/>
                </a:lnTo>
                <a:lnTo>
                  <a:pt x="0" y="236557"/>
                </a:lnTo>
                <a:lnTo>
                  <a:pt x="95767" y="190424"/>
                </a:lnTo>
                <a:cubicBezTo>
                  <a:pt x="385670" y="67806"/>
                  <a:pt x="704402" y="0"/>
                  <a:pt x="1038970" y="0"/>
                </a:cubicBezTo>
                <a:close/>
              </a:path>
            </a:pathLst>
          </a:custGeom>
          <a:solidFill>
            <a:schemeClr val="bg1">
              <a:lumMod val="95000"/>
            </a:schemeClr>
          </a:solidFill>
        </p:spPr>
        <p:txBody>
          <a:bodyPr wrap="square">
            <a:noAutofit/>
          </a:bodyPr>
          <a:lstStyle>
            <a:lvl1pPr marL="0" indent="0">
              <a:buNone/>
              <a:defRPr sz="1000"/>
            </a:lvl1pPr>
          </a:lstStyle>
          <a:p>
            <a:r>
              <a:rPr lang="en-US" dirty="0"/>
              <a:t>Click icon to add picture</a:t>
            </a:r>
          </a:p>
        </p:txBody>
      </p:sp>
      <p:pic>
        <p:nvPicPr>
          <p:cNvPr id="4" name="Picture 3">
            <a:extLst>
              <a:ext uri="{FF2B5EF4-FFF2-40B4-BE49-F238E27FC236}">
                <a16:creationId xmlns:a16="http://schemas.microsoft.com/office/drawing/2014/main" id="{61ABAECD-8AED-F147-DE7B-EC1D7AC1B249}"/>
              </a:ext>
              <a:ext uri="{C183D7F6-B498-43B3-948B-1728B52AA6E4}">
                <adec:decorative xmlns:adec="http://schemas.microsoft.com/office/drawing/2017/decorative" val="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10637522" y="5474936"/>
            <a:ext cx="1097280" cy="811326"/>
          </a:xfrm>
          <a:prstGeom prst="rect">
            <a:avLst/>
          </a:prstGeom>
        </p:spPr>
      </p:pic>
    </p:spTree>
    <p:extLst>
      <p:ext uri="{BB962C8B-B14F-4D97-AF65-F5344CB8AC3E}">
        <p14:creationId xmlns:p14="http://schemas.microsoft.com/office/powerpoint/2010/main" val="174008732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theme" Target="../theme/theme1.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image" Target="../media/image1.jpeg"/><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54.xml"/><Relationship Id="rId18" Type="http://schemas.openxmlformats.org/officeDocument/2006/relationships/slideLayout" Target="../slideLayouts/slideLayout59.xml"/><Relationship Id="rId26" Type="http://schemas.openxmlformats.org/officeDocument/2006/relationships/slideLayout" Target="../slideLayouts/slideLayout67.xml"/><Relationship Id="rId39" Type="http://schemas.openxmlformats.org/officeDocument/2006/relationships/slideLayout" Target="../slideLayouts/slideLayout80.xml"/><Relationship Id="rId21" Type="http://schemas.openxmlformats.org/officeDocument/2006/relationships/slideLayout" Target="../slideLayouts/slideLayout62.xml"/><Relationship Id="rId34" Type="http://schemas.openxmlformats.org/officeDocument/2006/relationships/slideLayout" Target="../slideLayouts/slideLayout75.xml"/><Relationship Id="rId42" Type="http://schemas.openxmlformats.org/officeDocument/2006/relationships/theme" Target="../theme/theme2.xml"/><Relationship Id="rId7" Type="http://schemas.openxmlformats.org/officeDocument/2006/relationships/slideLayout" Target="../slideLayouts/slideLayout48.xml"/><Relationship Id="rId2" Type="http://schemas.openxmlformats.org/officeDocument/2006/relationships/slideLayout" Target="../slideLayouts/slideLayout43.xml"/><Relationship Id="rId16" Type="http://schemas.openxmlformats.org/officeDocument/2006/relationships/slideLayout" Target="../slideLayouts/slideLayout57.xml"/><Relationship Id="rId20" Type="http://schemas.openxmlformats.org/officeDocument/2006/relationships/slideLayout" Target="../slideLayouts/slideLayout61.xml"/><Relationship Id="rId29" Type="http://schemas.openxmlformats.org/officeDocument/2006/relationships/slideLayout" Target="../slideLayouts/slideLayout70.xml"/><Relationship Id="rId41" Type="http://schemas.openxmlformats.org/officeDocument/2006/relationships/slideLayout" Target="../slideLayouts/slideLayout82.xml"/><Relationship Id="rId1" Type="http://schemas.openxmlformats.org/officeDocument/2006/relationships/slideLayout" Target="../slideLayouts/slideLayout42.xml"/><Relationship Id="rId6" Type="http://schemas.openxmlformats.org/officeDocument/2006/relationships/slideLayout" Target="../slideLayouts/slideLayout47.xml"/><Relationship Id="rId11" Type="http://schemas.openxmlformats.org/officeDocument/2006/relationships/slideLayout" Target="../slideLayouts/slideLayout52.xml"/><Relationship Id="rId24" Type="http://schemas.openxmlformats.org/officeDocument/2006/relationships/slideLayout" Target="../slideLayouts/slideLayout65.xml"/><Relationship Id="rId32" Type="http://schemas.openxmlformats.org/officeDocument/2006/relationships/slideLayout" Target="../slideLayouts/slideLayout73.xml"/><Relationship Id="rId37" Type="http://schemas.openxmlformats.org/officeDocument/2006/relationships/slideLayout" Target="../slideLayouts/slideLayout78.xml"/><Relationship Id="rId40" Type="http://schemas.openxmlformats.org/officeDocument/2006/relationships/slideLayout" Target="../slideLayouts/slideLayout81.xml"/><Relationship Id="rId5" Type="http://schemas.openxmlformats.org/officeDocument/2006/relationships/slideLayout" Target="../slideLayouts/slideLayout46.xml"/><Relationship Id="rId15" Type="http://schemas.openxmlformats.org/officeDocument/2006/relationships/slideLayout" Target="../slideLayouts/slideLayout56.xml"/><Relationship Id="rId23" Type="http://schemas.openxmlformats.org/officeDocument/2006/relationships/slideLayout" Target="../slideLayouts/slideLayout64.xml"/><Relationship Id="rId28" Type="http://schemas.openxmlformats.org/officeDocument/2006/relationships/slideLayout" Target="../slideLayouts/slideLayout69.xml"/><Relationship Id="rId36" Type="http://schemas.openxmlformats.org/officeDocument/2006/relationships/slideLayout" Target="../slideLayouts/slideLayout77.xml"/><Relationship Id="rId10" Type="http://schemas.openxmlformats.org/officeDocument/2006/relationships/slideLayout" Target="../slideLayouts/slideLayout51.xml"/><Relationship Id="rId19" Type="http://schemas.openxmlformats.org/officeDocument/2006/relationships/slideLayout" Target="../slideLayouts/slideLayout60.xml"/><Relationship Id="rId31" Type="http://schemas.openxmlformats.org/officeDocument/2006/relationships/slideLayout" Target="../slideLayouts/slideLayout72.xml"/><Relationship Id="rId4" Type="http://schemas.openxmlformats.org/officeDocument/2006/relationships/slideLayout" Target="../slideLayouts/slideLayout45.xml"/><Relationship Id="rId9" Type="http://schemas.openxmlformats.org/officeDocument/2006/relationships/slideLayout" Target="../slideLayouts/slideLayout50.xml"/><Relationship Id="rId14" Type="http://schemas.openxmlformats.org/officeDocument/2006/relationships/slideLayout" Target="../slideLayouts/slideLayout55.xml"/><Relationship Id="rId22" Type="http://schemas.openxmlformats.org/officeDocument/2006/relationships/slideLayout" Target="../slideLayouts/slideLayout63.xml"/><Relationship Id="rId27" Type="http://schemas.openxmlformats.org/officeDocument/2006/relationships/slideLayout" Target="../slideLayouts/slideLayout68.xml"/><Relationship Id="rId30" Type="http://schemas.openxmlformats.org/officeDocument/2006/relationships/slideLayout" Target="../slideLayouts/slideLayout71.xml"/><Relationship Id="rId35" Type="http://schemas.openxmlformats.org/officeDocument/2006/relationships/slideLayout" Target="../slideLayouts/slideLayout76.xml"/><Relationship Id="rId43" Type="http://schemas.openxmlformats.org/officeDocument/2006/relationships/image" Target="../media/image1.jpeg"/><Relationship Id="rId8" Type="http://schemas.openxmlformats.org/officeDocument/2006/relationships/slideLayout" Target="../slideLayouts/slideLayout49.xml"/><Relationship Id="rId3" Type="http://schemas.openxmlformats.org/officeDocument/2006/relationships/slideLayout" Target="../slideLayouts/slideLayout44.xml"/><Relationship Id="rId12" Type="http://schemas.openxmlformats.org/officeDocument/2006/relationships/slideLayout" Target="../slideLayouts/slideLayout53.xml"/><Relationship Id="rId17" Type="http://schemas.openxmlformats.org/officeDocument/2006/relationships/slideLayout" Target="../slideLayouts/slideLayout58.xml"/><Relationship Id="rId25" Type="http://schemas.openxmlformats.org/officeDocument/2006/relationships/slideLayout" Target="../slideLayouts/slideLayout66.xml"/><Relationship Id="rId33" Type="http://schemas.openxmlformats.org/officeDocument/2006/relationships/slideLayout" Target="../slideLayouts/slideLayout74.xml"/><Relationship Id="rId38" Type="http://schemas.openxmlformats.org/officeDocument/2006/relationships/slideLayout" Target="../slideLayouts/slideLayout7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838200" y="263895"/>
            <a:ext cx="10515600" cy="83428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841248" y="1645920"/>
            <a:ext cx="10515600" cy="43891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userDrawn="1"/>
        </p:nvSpPr>
        <p:spPr>
          <a:xfrm>
            <a:off x="0" y="1199408"/>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Box 3">
            <a:extLst>
              <a:ext uri="{FF2B5EF4-FFF2-40B4-BE49-F238E27FC236}">
                <a16:creationId xmlns:a16="http://schemas.microsoft.com/office/drawing/2014/main" id="{6730EEF5-1B9F-7B27-FD1E-8C29A05E9208}"/>
              </a:ext>
            </a:extLst>
          </p:cNvPr>
          <p:cNvSpPr txBox="1"/>
          <p:nvPr userDrawn="1"/>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userDrawn="1"/>
        </p:nvPicPr>
        <p:blipFill>
          <a:blip r:embed="rId43" cstate="screen">
            <a:extLst>
              <a:ext uri="{28A0092B-C50C-407E-A947-70E740481C1C}">
                <a14:useLocalDpi xmlns:a14="http://schemas.microsoft.com/office/drawing/2010/main"/>
              </a:ext>
            </a:extLst>
          </a:blip>
          <a:stretch>
            <a:fillRect/>
          </a:stretch>
        </p:blipFill>
        <p:spPr>
          <a:xfrm>
            <a:off x="838200" y="6399543"/>
            <a:ext cx="457200" cy="338053"/>
          </a:xfrm>
          <a:prstGeom prst="rect">
            <a:avLst/>
          </a:prstGeom>
        </p:spPr>
      </p:pic>
    </p:spTree>
    <p:extLst>
      <p:ext uri="{BB962C8B-B14F-4D97-AF65-F5344CB8AC3E}">
        <p14:creationId xmlns:p14="http://schemas.microsoft.com/office/powerpoint/2010/main" val="1258867281"/>
      </p:ext>
    </p:extLst>
  </p:cSld>
  <p:clrMap bg1="lt1" tx1="dk1" bg2="lt2" tx2="dk2" accent1="accent1" accent2="accent2" accent3="accent3" accent4="accent4" accent5="accent5" accent6="accent6" hlink="hlink" folHlink="folHlink"/>
  <p:sldLayoutIdLst>
    <p:sldLayoutId id="2147483649" r:id="rId1"/>
    <p:sldLayoutId id="2147483676" r:id="rId2"/>
    <p:sldLayoutId id="2147483657" r:id="rId3"/>
    <p:sldLayoutId id="2147483677" r:id="rId4"/>
    <p:sldLayoutId id="2147483679" r:id="rId5"/>
    <p:sldLayoutId id="2147483680" r:id="rId6"/>
    <p:sldLayoutId id="2147483671" r:id="rId7"/>
    <p:sldLayoutId id="2147483672" r:id="rId8"/>
    <p:sldLayoutId id="2147483681" r:id="rId9"/>
    <p:sldLayoutId id="2147483674" r:id="rId10"/>
    <p:sldLayoutId id="2147483650" r:id="rId11"/>
    <p:sldLayoutId id="2147483690" r:id="rId12"/>
    <p:sldLayoutId id="2147483651" r:id="rId13"/>
    <p:sldLayoutId id="2147483670" r:id="rId14"/>
    <p:sldLayoutId id="2147483659" r:id="rId15"/>
    <p:sldLayoutId id="2147483660" r:id="rId16"/>
    <p:sldLayoutId id="2147483662" r:id="rId17"/>
    <p:sldLayoutId id="2147483661" r:id="rId18"/>
    <p:sldLayoutId id="2147483663" r:id="rId19"/>
    <p:sldLayoutId id="2147483658" r:id="rId20"/>
    <p:sldLayoutId id="2147483664" r:id="rId21"/>
    <p:sldLayoutId id="2147483665" r:id="rId22"/>
    <p:sldLayoutId id="2147483666" r:id="rId23"/>
    <p:sldLayoutId id="2147483667" r:id="rId24"/>
    <p:sldLayoutId id="2147483668" r:id="rId25"/>
    <p:sldLayoutId id="2147483669" r:id="rId26"/>
    <p:sldLayoutId id="2147483652" r:id="rId27"/>
    <p:sldLayoutId id="2147483689" r:id="rId28"/>
    <p:sldLayoutId id="2147483683" r:id="rId29"/>
    <p:sldLayoutId id="2147483684" r:id="rId30"/>
    <p:sldLayoutId id="2147483685" r:id="rId31"/>
    <p:sldLayoutId id="2147483678" r:id="rId32"/>
    <p:sldLayoutId id="2147483653" r:id="rId33"/>
    <p:sldLayoutId id="2147483656" r:id="rId34"/>
    <p:sldLayoutId id="2147483654" r:id="rId35"/>
    <p:sldLayoutId id="2147483655" r:id="rId36"/>
    <p:sldLayoutId id="2147483686" r:id="rId37"/>
    <p:sldLayoutId id="2147483691" r:id="rId38"/>
    <p:sldLayoutId id="2147483692" r:id="rId39"/>
    <p:sldLayoutId id="2147483687" r:id="rId40"/>
    <p:sldLayoutId id="2147483688" r:id="rId41"/>
  </p:sldLayoutIdLst>
  <p:txStyles>
    <p:titleStyle>
      <a:lvl1pPr algn="l" defTabSz="914400" rtl="0" eaLnBrk="1" latinLnBrk="0" hangingPunct="1">
        <a:lnSpc>
          <a:spcPct val="90000"/>
        </a:lnSpc>
        <a:spcBef>
          <a:spcPct val="0"/>
        </a:spcBef>
        <a:buNone/>
        <a:defRPr sz="32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228600" indent="-228600" algn="l" defTabSz="914400" rtl="0" eaLnBrk="1" latinLnBrk="0" hangingPunct="1">
        <a:lnSpc>
          <a:spcPct val="95000"/>
        </a:lnSpc>
        <a:spcBef>
          <a:spcPts val="0"/>
        </a:spcBef>
        <a:spcAft>
          <a:spcPts val="1200"/>
        </a:spcAft>
        <a:buClr>
          <a:schemeClr val="tx2"/>
        </a:buClr>
        <a:buFont typeface="Arial" panose="020B0604020202020204" pitchFamily="34" charset="0"/>
        <a:buChar char="•"/>
        <a:defRPr sz="2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800" indent="-228600" algn="l" defTabSz="914400" rtl="0" eaLnBrk="1" latinLnBrk="0" hangingPunct="1">
        <a:lnSpc>
          <a:spcPct val="95000"/>
        </a:lnSpc>
        <a:spcBef>
          <a:spcPts val="0"/>
        </a:spcBef>
        <a:spcAft>
          <a:spcPts val="1200"/>
        </a:spcAft>
        <a:buClr>
          <a:schemeClr val="tx2"/>
        </a:buClr>
        <a:buFont typeface="Wingdings" pitchFamily="2" charset="2"/>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3000" indent="-228600" algn="l" defTabSz="914400" rtl="0" eaLnBrk="1" latinLnBrk="0" hangingPunct="1">
        <a:lnSpc>
          <a:spcPct val="95000"/>
        </a:lnSpc>
        <a:spcBef>
          <a:spcPts val="0"/>
        </a:spcBef>
        <a:spcAft>
          <a:spcPts val="1200"/>
        </a:spcAft>
        <a:buClr>
          <a:schemeClr val="tx2"/>
        </a:buClr>
        <a:buFont typeface="System Font Regular"/>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200" indent="-228600" algn="l" defTabSz="914400" rtl="0" eaLnBrk="1" latinLnBrk="0" hangingPunct="1">
        <a:lnSpc>
          <a:spcPct val="95000"/>
        </a:lnSpc>
        <a:spcBef>
          <a:spcPts val="0"/>
        </a:spcBef>
        <a:spcAft>
          <a:spcPts val="1200"/>
        </a:spcAft>
        <a:buClr>
          <a:schemeClr val="bg2"/>
        </a:buClr>
        <a:buFont typeface="Arial" panose="020B0604020202020204" pitchFamily="34" charset="0"/>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400" indent="-228600" algn="l" defTabSz="914400" rtl="0" eaLnBrk="1" latinLnBrk="0" hangingPunct="1">
        <a:lnSpc>
          <a:spcPct val="95000"/>
        </a:lnSpc>
        <a:spcBef>
          <a:spcPts val="0"/>
        </a:spcBef>
        <a:spcAft>
          <a:spcPts val="1200"/>
        </a:spcAft>
        <a:buClr>
          <a:schemeClr val="bg2"/>
        </a:buClr>
        <a:buFont typeface="Wingdings" pitchFamily="2" charset="2"/>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6ADECC-0251-A7E4-5758-03C619A3833F}"/>
              </a:ext>
            </a:extLst>
          </p:cNvPr>
          <p:cNvSpPr>
            <a:spLocks noGrp="1"/>
          </p:cNvSpPr>
          <p:nvPr>
            <p:ph type="title"/>
          </p:nvPr>
        </p:nvSpPr>
        <p:spPr>
          <a:xfrm>
            <a:off x="838200" y="263896"/>
            <a:ext cx="10515600" cy="83428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FA5EAED-605D-1A86-7B7B-4A4D73F490EE}"/>
              </a:ext>
            </a:extLst>
          </p:cNvPr>
          <p:cNvSpPr>
            <a:spLocks noGrp="1"/>
          </p:cNvSpPr>
          <p:nvPr>
            <p:ph type="body" idx="1"/>
          </p:nvPr>
        </p:nvSpPr>
        <p:spPr>
          <a:xfrm>
            <a:off x="841248" y="1645920"/>
            <a:ext cx="10515600" cy="438912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a:extLst>
              <a:ext uri="{FF2B5EF4-FFF2-40B4-BE49-F238E27FC236}">
                <a16:creationId xmlns:a16="http://schemas.microsoft.com/office/drawing/2014/main" id="{92A8E7AF-4C17-691C-E86A-DBA1F01237AD}"/>
              </a:ext>
              <a:ext uri="{C183D7F6-B498-43B3-948B-1728B52AA6E4}">
                <adec:decorative xmlns:adec="http://schemas.microsoft.com/office/drawing/2017/decorative" val="1"/>
              </a:ext>
            </a:extLst>
          </p:cNvPr>
          <p:cNvSpPr/>
          <p:nvPr/>
        </p:nvSpPr>
        <p:spPr>
          <a:xfrm>
            <a:off x="0" y="1199410"/>
            <a:ext cx="11353800" cy="45719"/>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dirty="0"/>
          </a:p>
        </p:txBody>
      </p:sp>
      <p:sp>
        <p:nvSpPr>
          <p:cNvPr id="4" name="TextBox 3">
            <a:extLst>
              <a:ext uri="{FF2B5EF4-FFF2-40B4-BE49-F238E27FC236}">
                <a16:creationId xmlns:a16="http://schemas.microsoft.com/office/drawing/2014/main" id="{6730EEF5-1B9F-7B27-FD1E-8C29A05E9208}"/>
              </a:ext>
            </a:extLst>
          </p:cNvPr>
          <p:cNvSpPr txBox="1"/>
          <p:nvPr/>
        </p:nvSpPr>
        <p:spPr>
          <a:xfrm>
            <a:off x="11023261" y="6453215"/>
            <a:ext cx="330539" cy="230832"/>
          </a:xfrm>
          <a:prstGeom prst="rect">
            <a:avLst/>
          </a:prstGeom>
          <a:noFill/>
        </p:spPr>
        <p:txBody>
          <a:bodyPr wrap="none" rtlCol="0">
            <a:spAutoFit/>
          </a:bodyPr>
          <a:lstStyle/>
          <a:p>
            <a:pPr algn="r"/>
            <a:fld id="{7BF6DEC4-2D8B-E94B-9ABA-B6ADBCE229FD}" type="slidenum">
              <a:rPr lang="en-US" sz="900" b="0" i="0" smtClean="0">
                <a:latin typeface="Noto Sans" panose="020B0502040504020204" pitchFamily="34" charset="0"/>
                <a:ea typeface="Noto Sans" panose="020B0502040504020204" pitchFamily="34" charset="0"/>
                <a:cs typeface="Noto Sans" panose="020B0502040504020204" pitchFamily="34" charset="0"/>
              </a:rPr>
              <a:pPr algn="r"/>
              <a:t>‹#›</a:t>
            </a:fld>
            <a:endParaRPr lang="en-US" sz="900" b="0" i="0" dirty="0">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a:extLst>
              <a:ext uri="{FF2B5EF4-FFF2-40B4-BE49-F238E27FC236}">
                <a16:creationId xmlns:a16="http://schemas.microsoft.com/office/drawing/2014/main" id="{72D02E4A-CEDD-E395-C98D-8F05D7F322BA}"/>
              </a:ext>
              <a:ext uri="{C183D7F6-B498-43B3-948B-1728B52AA6E4}">
                <adec:decorative xmlns:adec="http://schemas.microsoft.com/office/drawing/2017/decorative" val="1"/>
              </a:ext>
            </a:extLst>
          </p:cNvPr>
          <p:cNvPicPr>
            <a:picLocks noChangeAspect="1"/>
          </p:cNvPicPr>
          <p:nvPr/>
        </p:nvPicPr>
        <p:blipFill>
          <a:blip r:embed="rId43" cstate="screen">
            <a:extLst>
              <a:ext uri="{28A0092B-C50C-407E-A947-70E740481C1C}">
                <a14:useLocalDpi xmlns:a14="http://schemas.microsoft.com/office/drawing/2010/main"/>
              </a:ext>
            </a:extLst>
          </a:blip>
          <a:stretch>
            <a:fillRect/>
          </a:stretch>
        </p:blipFill>
        <p:spPr>
          <a:xfrm>
            <a:off x="838200" y="6399544"/>
            <a:ext cx="457200" cy="338053"/>
          </a:xfrm>
          <a:prstGeom prst="rect">
            <a:avLst/>
          </a:prstGeom>
        </p:spPr>
      </p:pic>
    </p:spTree>
    <p:extLst>
      <p:ext uri="{BB962C8B-B14F-4D97-AF65-F5344CB8AC3E}">
        <p14:creationId xmlns:p14="http://schemas.microsoft.com/office/powerpoint/2010/main" val="1344792581"/>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 id="2147483708" r:id="rId15"/>
    <p:sldLayoutId id="2147483709" r:id="rId16"/>
    <p:sldLayoutId id="2147483710" r:id="rId17"/>
    <p:sldLayoutId id="2147483711" r:id="rId18"/>
    <p:sldLayoutId id="2147483712" r:id="rId19"/>
    <p:sldLayoutId id="2147483713" r:id="rId20"/>
    <p:sldLayoutId id="2147483714" r:id="rId21"/>
    <p:sldLayoutId id="2147483715" r:id="rId22"/>
    <p:sldLayoutId id="2147483716" r:id="rId23"/>
    <p:sldLayoutId id="2147483717" r:id="rId24"/>
    <p:sldLayoutId id="2147483718" r:id="rId25"/>
    <p:sldLayoutId id="2147483719" r:id="rId26"/>
    <p:sldLayoutId id="2147483720" r:id="rId27"/>
    <p:sldLayoutId id="2147483721" r:id="rId28"/>
    <p:sldLayoutId id="2147483722" r:id="rId29"/>
    <p:sldLayoutId id="2147483723" r:id="rId30"/>
    <p:sldLayoutId id="2147483724" r:id="rId31"/>
    <p:sldLayoutId id="2147483725" r:id="rId32"/>
    <p:sldLayoutId id="2147483726" r:id="rId33"/>
    <p:sldLayoutId id="2147483727" r:id="rId34"/>
    <p:sldLayoutId id="2147483728" r:id="rId35"/>
    <p:sldLayoutId id="2147483729" r:id="rId36"/>
    <p:sldLayoutId id="2147483730" r:id="rId37"/>
    <p:sldLayoutId id="2147483731" r:id="rId38"/>
    <p:sldLayoutId id="2147483732" r:id="rId39"/>
    <p:sldLayoutId id="2147483733" r:id="rId40"/>
    <p:sldLayoutId id="2147483734" r:id="rId41"/>
  </p:sldLayoutIdLst>
  <p:txStyles>
    <p:titleStyle>
      <a:lvl1pPr algn="l" defTabSz="914377" rtl="0" eaLnBrk="1" latinLnBrk="0" hangingPunct="1">
        <a:lnSpc>
          <a:spcPct val="90000"/>
        </a:lnSpc>
        <a:spcBef>
          <a:spcPct val="0"/>
        </a:spcBef>
        <a:buNone/>
        <a:defRPr sz="3200" b="1" i="0" kern="1200">
          <a:solidFill>
            <a:schemeClr val="bg2"/>
          </a:solidFill>
          <a:latin typeface="Noto Sans" panose="020B0502040504020204" pitchFamily="34" charset="0"/>
          <a:ea typeface="Noto Sans" panose="020B0502040504020204" pitchFamily="34" charset="0"/>
          <a:cs typeface="Noto Sans" panose="020B0502040504020204" pitchFamily="34" charset="0"/>
        </a:defRPr>
      </a:lvl1pPr>
    </p:titleStyle>
    <p:bodyStyle>
      <a:lvl1pPr marL="228594" indent="-228594" algn="l" defTabSz="914377" rtl="0" eaLnBrk="1" latinLnBrk="0" hangingPunct="1">
        <a:lnSpc>
          <a:spcPct val="95000"/>
        </a:lnSpc>
        <a:spcBef>
          <a:spcPts val="0"/>
        </a:spcBef>
        <a:spcAft>
          <a:spcPts val="1200"/>
        </a:spcAft>
        <a:buClr>
          <a:schemeClr val="tx2"/>
        </a:buClr>
        <a:buFont typeface="Arial" panose="020B0604020202020204" pitchFamily="34" charset="0"/>
        <a:buChar char="•"/>
        <a:defRPr sz="24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1pPr>
      <a:lvl2pPr marL="685783" indent="-228594" algn="l" defTabSz="914377" rtl="0" eaLnBrk="1" latinLnBrk="0" hangingPunct="1">
        <a:lnSpc>
          <a:spcPct val="95000"/>
        </a:lnSpc>
        <a:spcBef>
          <a:spcPts val="0"/>
        </a:spcBef>
        <a:spcAft>
          <a:spcPts val="1200"/>
        </a:spcAft>
        <a:buClr>
          <a:schemeClr val="tx2"/>
        </a:buClr>
        <a:buFont typeface="Wingdings" pitchFamily="2" charset="2"/>
        <a:buChar char="§"/>
        <a:defRPr sz="20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2pPr>
      <a:lvl3pPr marL="1142971" indent="-228594" algn="l" defTabSz="914377" rtl="0" eaLnBrk="1" latinLnBrk="0" hangingPunct="1">
        <a:lnSpc>
          <a:spcPct val="95000"/>
        </a:lnSpc>
        <a:spcBef>
          <a:spcPts val="0"/>
        </a:spcBef>
        <a:spcAft>
          <a:spcPts val="1200"/>
        </a:spcAft>
        <a:buClr>
          <a:schemeClr val="tx2"/>
        </a:buClr>
        <a:buFont typeface="System Font Regular"/>
        <a:buChar char="–"/>
        <a:defRPr sz="18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3pPr>
      <a:lvl4pPr marL="1600160" indent="-228594" algn="l" defTabSz="914377" rtl="0" eaLnBrk="1" latinLnBrk="0" hangingPunct="1">
        <a:lnSpc>
          <a:spcPct val="95000"/>
        </a:lnSpc>
        <a:spcBef>
          <a:spcPts val="0"/>
        </a:spcBef>
        <a:spcAft>
          <a:spcPts val="1200"/>
        </a:spcAft>
        <a:buClr>
          <a:schemeClr val="bg2"/>
        </a:buClr>
        <a:buFont typeface="Arial" panose="020B0604020202020204" pitchFamily="34" charset="0"/>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4pPr>
      <a:lvl5pPr marL="2057349" indent="-228594" algn="l" defTabSz="914377" rtl="0" eaLnBrk="1" latinLnBrk="0" hangingPunct="1">
        <a:lnSpc>
          <a:spcPct val="95000"/>
        </a:lnSpc>
        <a:spcBef>
          <a:spcPts val="0"/>
        </a:spcBef>
        <a:spcAft>
          <a:spcPts val="1200"/>
        </a:spcAft>
        <a:buClr>
          <a:schemeClr val="bg2"/>
        </a:buClr>
        <a:buFont typeface="Wingdings" pitchFamily="2" charset="2"/>
        <a:buChar char="§"/>
        <a:defRPr sz="1600" b="0" i="0" kern="1200">
          <a:solidFill>
            <a:schemeClr val="tx1"/>
          </a:solidFill>
          <a:latin typeface="Noto Sans" panose="020B0502040504020204" pitchFamily="34" charset="0"/>
          <a:ea typeface="Noto Sans" panose="020B0502040504020204" pitchFamily="34" charset="0"/>
          <a:cs typeface="Noto Sans" panose="020B0502040504020204" pitchFamily="34" charset="0"/>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8.xml"/></Relationships>
</file>

<file path=ppt/slides/_rels/slide3.xml.rels><?xml version="1.0" encoding="UTF-8" standalone="yes"?>
<Relationships xmlns="http://schemas.openxmlformats.org/package/2006/relationships"><Relationship Id="rId3" Type="http://schemas.openxmlformats.org/officeDocument/2006/relationships/image" Target="../media/image31.jpg"/><Relationship Id="rId2" Type="http://schemas.openxmlformats.org/officeDocument/2006/relationships/image" Target="../media/image30.jpg"/><Relationship Id="rId1" Type="http://schemas.openxmlformats.org/officeDocument/2006/relationships/slideLayout" Target="../slideLayouts/slideLayout52.xml"/><Relationship Id="rId4" Type="http://schemas.openxmlformats.org/officeDocument/2006/relationships/image" Target="../media/image32.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70F87B-64F5-0588-5766-BB537A6A91A5}"/>
              </a:ext>
            </a:extLst>
          </p:cNvPr>
          <p:cNvSpPr>
            <a:spLocks noGrp="1"/>
          </p:cNvSpPr>
          <p:nvPr>
            <p:ph type="ctrTitle"/>
          </p:nvPr>
        </p:nvSpPr>
        <p:spPr/>
        <p:txBody>
          <a:bodyPr>
            <a:normAutofit/>
          </a:bodyPr>
          <a:lstStyle/>
          <a:p>
            <a:r>
              <a:rPr lang="en-US" sz="4000" dirty="0"/>
              <a:t>3.4: Professional Panel</a:t>
            </a:r>
          </a:p>
        </p:txBody>
      </p:sp>
      <p:sp>
        <p:nvSpPr>
          <p:cNvPr id="3" name="Subtitle 2">
            <a:extLst>
              <a:ext uri="{FF2B5EF4-FFF2-40B4-BE49-F238E27FC236}">
                <a16:creationId xmlns:a16="http://schemas.microsoft.com/office/drawing/2014/main" id="{EFF6BABF-6BD6-34C6-8A14-037766BAE839}"/>
              </a:ext>
            </a:extLst>
          </p:cNvPr>
          <p:cNvSpPr>
            <a:spLocks noGrp="1"/>
          </p:cNvSpPr>
          <p:nvPr>
            <p:ph type="subTitle" idx="1"/>
          </p:nvPr>
        </p:nvSpPr>
        <p:spPr/>
        <p:txBody>
          <a:bodyPr/>
          <a:lstStyle/>
          <a:p>
            <a:r>
              <a:rPr lang="en-US" dirty="0"/>
              <a:t>Youth Development Practitioner Pre-Apprenticeship</a:t>
            </a:r>
          </a:p>
        </p:txBody>
      </p:sp>
      <p:pic>
        <p:nvPicPr>
          <p:cNvPr id="5" name="Picture 4" descr="A black and white sign with white text&#10;&#10;AI-generated content may be incorrect.">
            <a:extLst>
              <a:ext uri="{FF2B5EF4-FFF2-40B4-BE49-F238E27FC236}">
                <a16:creationId xmlns:a16="http://schemas.microsoft.com/office/drawing/2014/main" id="{EC70A0C6-DFB2-8E67-4D63-DC531655049D}"/>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7246855" y="466018"/>
            <a:ext cx="2418629" cy="1021588"/>
          </a:xfrm>
          <a:prstGeom prst="rect">
            <a:avLst/>
          </a:prstGeom>
        </p:spPr>
      </p:pic>
    </p:spTree>
    <p:extLst>
      <p:ext uri="{BB962C8B-B14F-4D97-AF65-F5344CB8AC3E}">
        <p14:creationId xmlns:p14="http://schemas.microsoft.com/office/powerpoint/2010/main" val="293292366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86E9CA40-34D7-AC51-A3A5-BA1ED087DAFF}"/>
              </a:ext>
            </a:extLst>
          </p:cNvPr>
          <p:cNvSpPr>
            <a:spLocks noGrp="1"/>
          </p:cNvSpPr>
          <p:nvPr>
            <p:ph idx="1"/>
          </p:nvPr>
        </p:nvSpPr>
        <p:spPr/>
        <p:txBody>
          <a:bodyPr/>
          <a:lstStyle/>
          <a:p>
            <a:pPr marL="457200" indent="-457200">
              <a:buFont typeface="+mj-lt"/>
              <a:buAutoNum type="arabicPeriod"/>
            </a:pPr>
            <a:r>
              <a:rPr lang="en-US" dirty="0"/>
              <a:t>What is the core philosophy or mission that drives your organization’s work with youth?</a:t>
            </a:r>
          </a:p>
          <a:p>
            <a:pPr marL="457200" indent="-457200">
              <a:buFont typeface="+mj-lt"/>
              <a:buAutoNum type="arabicPeriod"/>
            </a:pPr>
            <a:r>
              <a:rPr lang="en-US" dirty="0"/>
              <a:t>How does your organization foster a positive and supportive workplace culture for its employees?</a:t>
            </a:r>
          </a:p>
          <a:p>
            <a:pPr marL="457200" indent="-457200">
              <a:buFont typeface="+mj-lt"/>
              <a:buAutoNum type="arabicPeriod"/>
            </a:pPr>
            <a:r>
              <a:rPr lang="en-US" dirty="0"/>
              <a:t>What sets your organization apart in its approach to empowering young people?</a:t>
            </a:r>
          </a:p>
          <a:p>
            <a:pPr marL="457200" indent="-457200">
              <a:buFont typeface="+mj-lt"/>
              <a:buAutoNum type="arabicPeriod"/>
            </a:pPr>
            <a:endParaRPr lang="en-US" dirty="0"/>
          </a:p>
        </p:txBody>
      </p:sp>
      <p:sp>
        <p:nvSpPr>
          <p:cNvPr id="3" name="Title 2">
            <a:extLst>
              <a:ext uri="{FF2B5EF4-FFF2-40B4-BE49-F238E27FC236}">
                <a16:creationId xmlns:a16="http://schemas.microsoft.com/office/drawing/2014/main" id="{2F40515B-EB63-CCCB-7341-55ABCA4B67E2}"/>
              </a:ext>
            </a:extLst>
          </p:cNvPr>
          <p:cNvSpPr>
            <a:spLocks noGrp="1"/>
          </p:cNvSpPr>
          <p:nvPr>
            <p:ph type="title"/>
          </p:nvPr>
        </p:nvSpPr>
        <p:spPr/>
        <p:txBody>
          <a:bodyPr/>
          <a:lstStyle/>
          <a:p>
            <a:r>
              <a:rPr lang="en-US" b="1" i="0" kern="1200" dirty="0">
                <a:latin typeface="Noto Sans" panose="020B0502040504020204" pitchFamily="34" charset="0"/>
                <a:ea typeface="Noto Sans" panose="020B0502040504020204" pitchFamily="34" charset="0"/>
                <a:cs typeface="Noto Sans" panose="020B0502040504020204" pitchFamily="34" charset="0"/>
              </a:rPr>
              <a:t>Philosophy and Culture</a:t>
            </a:r>
            <a:endParaRPr lang="en-US" dirty="0"/>
          </a:p>
        </p:txBody>
      </p:sp>
    </p:spTree>
    <p:extLst>
      <p:ext uri="{BB962C8B-B14F-4D97-AF65-F5344CB8AC3E}">
        <p14:creationId xmlns:p14="http://schemas.microsoft.com/office/powerpoint/2010/main" val="27873213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94B71464-E7E7-BE2D-B63C-4B7EECA4C642}"/>
              </a:ext>
            </a:extLst>
          </p:cNvPr>
          <p:cNvSpPr>
            <a:spLocks noGrp="1"/>
          </p:cNvSpPr>
          <p:nvPr>
            <p:ph idx="1"/>
          </p:nvPr>
        </p:nvSpPr>
        <p:spPr/>
        <p:txBody>
          <a:bodyPr anchor="ctr"/>
          <a:lstStyle/>
          <a:p>
            <a:pPr marL="0" indent="0" algn="ctr">
              <a:buNone/>
            </a:pPr>
            <a:r>
              <a:rPr lang="en-US" sz="2800" dirty="0">
                <a:solidFill>
                  <a:schemeClr val="bg1"/>
                </a:solidFill>
              </a:rPr>
              <a:t>Let's now open the floor for any questions our pre-apprentices would like to ask.</a:t>
            </a:r>
          </a:p>
          <a:p>
            <a:pPr marL="0" indent="0">
              <a:buNone/>
            </a:pPr>
            <a:endParaRPr lang="en-US" dirty="0"/>
          </a:p>
        </p:txBody>
      </p:sp>
      <p:sp>
        <p:nvSpPr>
          <p:cNvPr id="3" name="Title 2">
            <a:extLst>
              <a:ext uri="{FF2B5EF4-FFF2-40B4-BE49-F238E27FC236}">
                <a16:creationId xmlns:a16="http://schemas.microsoft.com/office/drawing/2014/main" id="{4B03502A-0FE4-DA7E-AE28-3F33D6919DAC}"/>
              </a:ext>
            </a:extLst>
          </p:cNvPr>
          <p:cNvSpPr>
            <a:spLocks noGrp="1"/>
          </p:cNvSpPr>
          <p:nvPr>
            <p:ph type="title"/>
          </p:nvPr>
        </p:nvSpPr>
        <p:spPr/>
        <p:txBody>
          <a:bodyPr/>
          <a:lstStyle/>
          <a:p>
            <a:r>
              <a:rPr lang="en-US" b="1" i="0" kern="1200" dirty="0">
                <a:latin typeface="Noto Sans" panose="020B0502040504020204" pitchFamily="34" charset="0"/>
                <a:ea typeface="Noto Sans" panose="020B0502040504020204" pitchFamily="34" charset="0"/>
                <a:cs typeface="Noto Sans" panose="020B0502040504020204" pitchFamily="34" charset="0"/>
              </a:rPr>
              <a:t>Question and Answer</a:t>
            </a:r>
            <a:endParaRPr lang="en-US" dirty="0"/>
          </a:p>
        </p:txBody>
      </p:sp>
    </p:spTree>
    <p:extLst>
      <p:ext uri="{BB962C8B-B14F-4D97-AF65-F5344CB8AC3E}">
        <p14:creationId xmlns:p14="http://schemas.microsoft.com/office/powerpoint/2010/main" val="40909768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B4EF76E-488C-B595-D034-539378E1D5B7}"/>
              </a:ext>
            </a:extLst>
          </p:cNvPr>
          <p:cNvSpPr>
            <a:spLocks noGrp="1"/>
          </p:cNvSpPr>
          <p:nvPr>
            <p:ph type="body" sz="quarter" idx="10"/>
          </p:nvPr>
        </p:nvSpPr>
        <p:spPr/>
        <p:txBody>
          <a:bodyPr>
            <a:normAutofit lnSpcReduction="10000"/>
          </a:bodyPr>
          <a:lstStyle/>
          <a:p>
            <a:pPr algn="ctr"/>
            <a:r>
              <a:rPr lang="en-US" sz="2800" dirty="0"/>
              <a:t>Thank you!</a:t>
            </a:r>
          </a:p>
          <a:p>
            <a:pPr algn="ctr"/>
            <a:r>
              <a:rPr lang="en-US" sz="2800" dirty="0"/>
              <a:t>Thank you to our esteemed youth work panelists for generously sharing your time, insights, and experiences with us today. </a:t>
            </a:r>
          </a:p>
          <a:p>
            <a:pPr algn="ctr"/>
            <a:r>
              <a:rPr lang="en-US" sz="2800" dirty="0"/>
              <a:t>Your expertise </a:t>
            </a:r>
            <a:r>
              <a:rPr lang="en-US" sz="2800" b="1" dirty="0">
                <a:solidFill>
                  <a:schemeClr val="tx2"/>
                </a:solidFill>
              </a:rPr>
              <a:t>inspires</a:t>
            </a:r>
            <a:r>
              <a:rPr lang="en-US" sz="2800" dirty="0"/>
              <a:t> and </a:t>
            </a:r>
            <a:r>
              <a:rPr lang="en-US" sz="2800" b="1" dirty="0">
                <a:solidFill>
                  <a:schemeClr val="tx2"/>
                </a:solidFill>
              </a:rPr>
              <a:t>empowers!</a:t>
            </a:r>
          </a:p>
        </p:txBody>
      </p:sp>
    </p:spTree>
    <p:extLst>
      <p:ext uri="{BB962C8B-B14F-4D97-AF65-F5344CB8AC3E}">
        <p14:creationId xmlns:p14="http://schemas.microsoft.com/office/powerpoint/2010/main" val="29329158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B3DA572-CF0A-AB2C-7EED-487D6FDCA0D7}"/>
              </a:ext>
            </a:extLst>
          </p:cNvPr>
          <p:cNvSpPr>
            <a:spLocks noGrp="1"/>
          </p:cNvSpPr>
          <p:nvPr>
            <p:ph type="body" sz="quarter" idx="10"/>
          </p:nvPr>
        </p:nvSpPr>
        <p:spPr>
          <a:xfrm>
            <a:off x="1666240" y="1259840"/>
            <a:ext cx="8859520" cy="4213013"/>
          </a:xfrm>
          <a:noFill/>
          <a:ln>
            <a:noFill/>
          </a:ln>
        </p:spPr>
        <p:style>
          <a:lnRef idx="0">
            <a:scrgbClr r="0" g="0" b="0"/>
          </a:lnRef>
          <a:fillRef idx="0">
            <a:scrgbClr r="0" g="0" b="0"/>
          </a:fillRef>
          <a:effectRef idx="0">
            <a:scrgbClr r="0" g="0" b="0"/>
          </a:effectRef>
          <a:fontRef idx="minor">
            <a:schemeClr val="dk1"/>
          </a:fontRef>
        </p:style>
        <p:txBody>
          <a:bodyPr>
            <a:noAutofit/>
          </a:bodyPr>
          <a:lstStyle/>
          <a:p>
            <a:pPr algn="ctr"/>
            <a:r>
              <a:rPr lang="en-US" sz="1867" dirty="0"/>
              <a:t>NIWL Apprenticeships are supported by the Employment Training Administration of the U.S. Department of Labor as part of an ABA2 grant award totaling $8 million with 0% financed from non-governmental sources.</a:t>
            </a:r>
          </a:p>
          <a:p>
            <a:endParaRPr lang="en-US" sz="1867" dirty="0"/>
          </a:p>
          <a:p>
            <a:pPr algn="ctr"/>
            <a:r>
              <a:rPr lang="en-US" sz="1867" dirty="0"/>
              <a:t>This workforce product was funded by a grant awarded by the U.S. Department of Labor (DOL)’s Employment and Training Administration. The product was created by the recipient and does not necessarily reflect the official position of DOL. DOL makes no guarantees, warranties, or assurances of any kind, express or implied, with respect to such information, including any information on linked sites and including, but not limited to, accuracy of the information or its completeness, timeliness, usefulness, adequacy, continued availability, or ownership. This product is copyrighted by the institution that created it.</a:t>
            </a:r>
          </a:p>
        </p:txBody>
      </p:sp>
    </p:spTree>
    <p:extLst>
      <p:ext uri="{BB962C8B-B14F-4D97-AF65-F5344CB8AC3E}">
        <p14:creationId xmlns:p14="http://schemas.microsoft.com/office/powerpoint/2010/main" val="347466840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57735F74-E0C2-9D1F-77F4-145B997E7995}"/>
              </a:ext>
            </a:extLst>
          </p:cNvPr>
          <p:cNvSpPr>
            <a:spLocks noGrp="1"/>
          </p:cNvSpPr>
          <p:nvPr>
            <p:ph idx="1"/>
          </p:nvPr>
        </p:nvSpPr>
        <p:spPr/>
        <p:txBody>
          <a:bodyPr/>
          <a:lstStyle/>
          <a:p>
            <a:pPr marL="0" indent="0">
              <a:buNone/>
            </a:pPr>
            <a:r>
              <a:rPr lang="en-US" dirty="0"/>
              <a:t>Participants will be learning about experiences with engaging families and communities, understanding the culture and philosophy that drives their work, and exploring the various career paths and opportunities for professional growth in this inspiring field.</a:t>
            </a:r>
          </a:p>
        </p:txBody>
      </p:sp>
      <p:sp>
        <p:nvSpPr>
          <p:cNvPr id="3" name="Title 2">
            <a:extLst>
              <a:ext uri="{FF2B5EF4-FFF2-40B4-BE49-F238E27FC236}">
                <a16:creationId xmlns:a16="http://schemas.microsoft.com/office/drawing/2014/main" id="{959F696C-796D-5318-FB15-83791BA3D295}"/>
              </a:ext>
            </a:extLst>
          </p:cNvPr>
          <p:cNvSpPr>
            <a:spLocks noGrp="1"/>
          </p:cNvSpPr>
          <p:nvPr>
            <p:ph type="title"/>
          </p:nvPr>
        </p:nvSpPr>
        <p:spPr/>
        <p:txBody>
          <a:bodyPr/>
          <a:lstStyle/>
          <a:p>
            <a:r>
              <a:rPr lang="en-US" dirty="0"/>
              <a:t>Youth Work Panelist Discussion</a:t>
            </a:r>
          </a:p>
        </p:txBody>
      </p:sp>
      <p:pic>
        <p:nvPicPr>
          <p:cNvPr id="4" name="Picture 3" descr="A group of people sitting in a circle&#10;&#10;AI-generated content may be incorrect.">
            <a:extLst>
              <a:ext uri="{FF2B5EF4-FFF2-40B4-BE49-F238E27FC236}">
                <a16:creationId xmlns:a16="http://schemas.microsoft.com/office/drawing/2014/main" id="{5DA0A44E-DB2A-3197-E53D-EFA9F69E4E76}"/>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rot="975069">
            <a:off x="7682868" y="4036964"/>
            <a:ext cx="2507673" cy="1664845"/>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5" name="Picture 4" descr="A group of people sitting in a circle&#10;&#10;AI-generated content may be incorrect.">
            <a:extLst>
              <a:ext uri="{FF2B5EF4-FFF2-40B4-BE49-F238E27FC236}">
                <a16:creationId xmlns:a16="http://schemas.microsoft.com/office/drawing/2014/main" id="{E5283860-43E8-F254-2DC0-596106F4B19E}"/>
              </a:ext>
            </a:extLst>
          </p:cNvPr>
          <p:cNvPicPr>
            <a:picLocks noChangeAspect="1"/>
          </p:cNvPicPr>
          <p:nvPr/>
        </p:nvPicPr>
        <p:blipFill>
          <a:blip r:embed="rId3"/>
          <a:stretch>
            <a:fillRect/>
          </a:stretch>
        </p:blipFill>
        <p:spPr>
          <a:xfrm rot="20967863">
            <a:off x="2201542" y="4020855"/>
            <a:ext cx="2872740" cy="1766439"/>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6" name="Picture 5" descr="A group of children laughing and talking&#10;&#10;AI-generated content may be incorrect.">
            <a:extLst>
              <a:ext uri="{FF2B5EF4-FFF2-40B4-BE49-F238E27FC236}">
                <a16:creationId xmlns:a16="http://schemas.microsoft.com/office/drawing/2014/main" id="{A845E094-8BA9-E958-41DA-F349F60F87B2}"/>
              </a:ext>
            </a:extLst>
          </p:cNvPr>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4859089" y="4205193"/>
            <a:ext cx="2719482" cy="181424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42191851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B36EC18-E52D-93C2-AFF4-CC457856C891}"/>
              </a:ext>
            </a:extLst>
          </p:cNvPr>
          <p:cNvSpPr>
            <a:spLocks noGrp="1"/>
          </p:cNvSpPr>
          <p:nvPr>
            <p:ph type="title"/>
          </p:nvPr>
        </p:nvSpPr>
        <p:spPr/>
        <p:txBody>
          <a:bodyPr/>
          <a:lstStyle/>
          <a:p>
            <a:r>
              <a:rPr lang="en-US" dirty="0"/>
              <a:t>Youth Work Representative</a:t>
            </a:r>
          </a:p>
        </p:txBody>
      </p:sp>
      <p:sp>
        <p:nvSpPr>
          <p:cNvPr id="4" name="Content Placeholder 3">
            <a:extLst>
              <a:ext uri="{FF2B5EF4-FFF2-40B4-BE49-F238E27FC236}">
                <a16:creationId xmlns:a16="http://schemas.microsoft.com/office/drawing/2014/main" id="{FA49614C-CFB7-648B-BF92-A737EC0DAA55}"/>
              </a:ext>
            </a:extLst>
          </p:cNvPr>
          <p:cNvSpPr>
            <a:spLocks noGrp="1"/>
          </p:cNvSpPr>
          <p:nvPr>
            <p:ph sz="half" idx="1"/>
          </p:nvPr>
        </p:nvSpPr>
        <p:spPr/>
        <p:txBody>
          <a:bodyPr/>
          <a:lstStyle/>
          <a:p>
            <a:r>
              <a:rPr lang="en-US" dirty="0"/>
              <a:t>Name</a:t>
            </a:r>
          </a:p>
          <a:p>
            <a:r>
              <a:rPr lang="en-US" dirty="0"/>
              <a:t>Title</a:t>
            </a:r>
          </a:p>
          <a:p>
            <a:r>
              <a:rPr lang="en-US" dirty="0"/>
              <a:t>Organization</a:t>
            </a:r>
          </a:p>
        </p:txBody>
      </p:sp>
      <p:sp>
        <p:nvSpPr>
          <p:cNvPr id="5" name="Content Placeholder 4">
            <a:extLst>
              <a:ext uri="{FF2B5EF4-FFF2-40B4-BE49-F238E27FC236}">
                <a16:creationId xmlns:a16="http://schemas.microsoft.com/office/drawing/2014/main" id="{C149C1F2-5D28-ED0C-F415-B17EC8CAEDC4}"/>
              </a:ext>
            </a:extLst>
          </p:cNvPr>
          <p:cNvSpPr>
            <a:spLocks noGrp="1"/>
          </p:cNvSpPr>
          <p:nvPr>
            <p:ph sz="half" idx="2"/>
          </p:nvPr>
        </p:nvSpPr>
        <p:spPr/>
        <p:txBody>
          <a:bodyPr/>
          <a:lstStyle/>
          <a:p>
            <a:r>
              <a:rPr lang="en-US" i="1" dirty="0"/>
              <a:t>Insert Photo</a:t>
            </a:r>
          </a:p>
          <a:p>
            <a:endParaRPr lang="en-US" dirty="0"/>
          </a:p>
        </p:txBody>
      </p:sp>
    </p:spTree>
    <p:extLst>
      <p:ext uri="{BB962C8B-B14F-4D97-AF65-F5344CB8AC3E}">
        <p14:creationId xmlns:p14="http://schemas.microsoft.com/office/powerpoint/2010/main" val="27750212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E6418E-235C-F1CE-1631-38E1650CD25F}"/>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D2FBA274-E4A9-CA88-F72D-AF471B70ACDD}"/>
              </a:ext>
            </a:extLst>
          </p:cNvPr>
          <p:cNvSpPr>
            <a:spLocks noGrp="1"/>
          </p:cNvSpPr>
          <p:nvPr>
            <p:ph type="title"/>
          </p:nvPr>
        </p:nvSpPr>
        <p:spPr/>
        <p:txBody>
          <a:bodyPr/>
          <a:lstStyle/>
          <a:p>
            <a:r>
              <a:rPr lang="en-US" dirty="0"/>
              <a:t>Youth Work Representative</a:t>
            </a:r>
          </a:p>
        </p:txBody>
      </p:sp>
      <p:sp>
        <p:nvSpPr>
          <p:cNvPr id="4" name="Content Placeholder 3">
            <a:extLst>
              <a:ext uri="{FF2B5EF4-FFF2-40B4-BE49-F238E27FC236}">
                <a16:creationId xmlns:a16="http://schemas.microsoft.com/office/drawing/2014/main" id="{D8398B48-5707-62CA-ECED-F2FEBFA85784}"/>
              </a:ext>
            </a:extLst>
          </p:cNvPr>
          <p:cNvSpPr>
            <a:spLocks noGrp="1"/>
          </p:cNvSpPr>
          <p:nvPr>
            <p:ph sz="half" idx="1"/>
          </p:nvPr>
        </p:nvSpPr>
        <p:spPr/>
        <p:txBody>
          <a:bodyPr/>
          <a:lstStyle/>
          <a:p>
            <a:r>
              <a:rPr lang="en-US" dirty="0"/>
              <a:t>Name</a:t>
            </a:r>
          </a:p>
          <a:p>
            <a:r>
              <a:rPr lang="en-US" dirty="0"/>
              <a:t>Title</a:t>
            </a:r>
          </a:p>
          <a:p>
            <a:r>
              <a:rPr lang="en-US" dirty="0"/>
              <a:t>Organization</a:t>
            </a:r>
          </a:p>
        </p:txBody>
      </p:sp>
      <p:sp>
        <p:nvSpPr>
          <p:cNvPr id="5" name="Content Placeholder 4">
            <a:extLst>
              <a:ext uri="{FF2B5EF4-FFF2-40B4-BE49-F238E27FC236}">
                <a16:creationId xmlns:a16="http://schemas.microsoft.com/office/drawing/2014/main" id="{19DC40DD-A0D8-1F5D-8E63-76A241204217}"/>
              </a:ext>
            </a:extLst>
          </p:cNvPr>
          <p:cNvSpPr>
            <a:spLocks noGrp="1"/>
          </p:cNvSpPr>
          <p:nvPr>
            <p:ph sz="half" idx="2"/>
          </p:nvPr>
        </p:nvSpPr>
        <p:spPr/>
        <p:txBody>
          <a:bodyPr/>
          <a:lstStyle/>
          <a:p>
            <a:r>
              <a:rPr lang="en-US" i="1" dirty="0"/>
              <a:t>Insert Photo</a:t>
            </a:r>
          </a:p>
          <a:p>
            <a:endParaRPr lang="en-US" dirty="0"/>
          </a:p>
        </p:txBody>
      </p:sp>
    </p:spTree>
    <p:extLst>
      <p:ext uri="{BB962C8B-B14F-4D97-AF65-F5344CB8AC3E}">
        <p14:creationId xmlns:p14="http://schemas.microsoft.com/office/powerpoint/2010/main" val="10741596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48254E-1CAE-CFE2-9384-DEA8B6141E5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8A70E25-EE3E-2180-C80E-6840B88A1171}"/>
              </a:ext>
            </a:extLst>
          </p:cNvPr>
          <p:cNvSpPr>
            <a:spLocks noGrp="1"/>
          </p:cNvSpPr>
          <p:nvPr>
            <p:ph type="title"/>
          </p:nvPr>
        </p:nvSpPr>
        <p:spPr/>
        <p:txBody>
          <a:bodyPr/>
          <a:lstStyle/>
          <a:p>
            <a:r>
              <a:rPr lang="en-US" dirty="0"/>
              <a:t>Youth Work Representative</a:t>
            </a:r>
          </a:p>
        </p:txBody>
      </p:sp>
      <p:sp>
        <p:nvSpPr>
          <p:cNvPr id="4" name="Content Placeholder 3">
            <a:extLst>
              <a:ext uri="{FF2B5EF4-FFF2-40B4-BE49-F238E27FC236}">
                <a16:creationId xmlns:a16="http://schemas.microsoft.com/office/drawing/2014/main" id="{C0AD90E3-15C0-F5EF-F33C-4B24970EF613}"/>
              </a:ext>
            </a:extLst>
          </p:cNvPr>
          <p:cNvSpPr>
            <a:spLocks noGrp="1"/>
          </p:cNvSpPr>
          <p:nvPr>
            <p:ph sz="half" idx="1"/>
          </p:nvPr>
        </p:nvSpPr>
        <p:spPr/>
        <p:txBody>
          <a:bodyPr/>
          <a:lstStyle/>
          <a:p>
            <a:r>
              <a:rPr lang="en-US" dirty="0"/>
              <a:t>Name</a:t>
            </a:r>
          </a:p>
          <a:p>
            <a:r>
              <a:rPr lang="en-US" dirty="0"/>
              <a:t>Title</a:t>
            </a:r>
          </a:p>
          <a:p>
            <a:r>
              <a:rPr lang="en-US" dirty="0"/>
              <a:t>Organization</a:t>
            </a:r>
          </a:p>
        </p:txBody>
      </p:sp>
      <p:sp>
        <p:nvSpPr>
          <p:cNvPr id="5" name="Content Placeholder 4">
            <a:extLst>
              <a:ext uri="{FF2B5EF4-FFF2-40B4-BE49-F238E27FC236}">
                <a16:creationId xmlns:a16="http://schemas.microsoft.com/office/drawing/2014/main" id="{34332CE6-8955-1E93-ABD5-D563343FB4CD}"/>
              </a:ext>
            </a:extLst>
          </p:cNvPr>
          <p:cNvSpPr>
            <a:spLocks noGrp="1"/>
          </p:cNvSpPr>
          <p:nvPr>
            <p:ph sz="half" idx="2"/>
          </p:nvPr>
        </p:nvSpPr>
        <p:spPr/>
        <p:txBody>
          <a:bodyPr/>
          <a:lstStyle/>
          <a:p>
            <a:r>
              <a:rPr lang="en-US" i="1" dirty="0"/>
              <a:t>Insert Photo</a:t>
            </a:r>
          </a:p>
          <a:p>
            <a:endParaRPr lang="en-US" dirty="0"/>
          </a:p>
        </p:txBody>
      </p:sp>
    </p:spTree>
    <p:extLst>
      <p:ext uri="{BB962C8B-B14F-4D97-AF65-F5344CB8AC3E}">
        <p14:creationId xmlns:p14="http://schemas.microsoft.com/office/powerpoint/2010/main" val="14628812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1166BC03-5F5E-8D10-C109-2EA965F99485}"/>
              </a:ext>
            </a:extLst>
          </p:cNvPr>
          <p:cNvSpPr>
            <a:spLocks noGrp="1"/>
          </p:cNvSpPr>
          <p:nvPr>
            <p:ph idx="1"/>
          </p:nvPr>
        </p:nvSpPr>
        <p:spPr/>
        <p:txBody>
          <a:bodyPr>
            <a:normAutofit fontScale="92500" lnSpcReduction="10000"/>
          </a:bodyPr>
          <a:lstStyle/>
          <a:p>
            <a:pPr marL="457200" indent="-457200">
              <a:buFont typeface="+mj-lt"/>
              <a:buAutoNum type="arabicPeriod"/>
            </a:pPr>
            <a:r>
              <a:rPr lang="en-US" sz="2400" kern="1200" dirty="0">
                <a:solidFill>
                  <a:schemeClr val="tx1"/>
                </a:solidFill>
              </a:rPr>
              <a:t>What motivated you to pursue a career in youth work, and what keeps you passionate about your role?</a:t>
            </a:r>
          </a:p>
          <a:p>
            <a:pPr marL="457200" indent="-457200">
              <a:buFont typeface="+mj-lt"/>
              <a:buAutoNum type="arabicPeriod"/>
            </a:pPr>
            <a:r>
              <a:rPr lang="en-US" sz="2400" kern="1200" dirty="0">
                <a:solidFill>
                  <a:schemeClr val="tx1"/>
                </a:solidFill>
              </a:rPr>
              <a:t>What are some common challenges you encounter when working with young people, and how do you address them?</a:t>
            </a:r>
          </a:p>
          <a:p>
            <a:pPr marL="457200" indent="-457200">
              <a:buFont typeface="+mj-lt"/>
              <a:buAutoNum type="arabicPeriod"/>
            </a:pPr>
            <a:r>
              <a:rPr lang="en-US" sz="2400" kern="1200" dirty="0">
                <a:solidFill>
                  <a:schemeClr val="tx1"/>
                </a:solidFill>
              </a:rPr>
              <a:t>Are there specific programs or initiatives you’ve been involved in that you’re particularly proud of?</a:t>
            </a:r>
          </a:p>
          <a:p>
            <a:pPr marL="457200" indent="-457200">
              <a:buFont typeface="+mj-lt"/>
              <a:buAutoNum type="arabicPeriod"/>
            </a:pPr>
            <a:r>
              <a:rPr lang="en-US" sz="2400" kern="1200" dirty="0">
                <a:solidFill>
                  <a:schemeClr val="tx1"/>
                </a:solidFill>
              </a:rPr>
              <a:t>Can you share a memorable success story from your work that highlights the impact of youth development?</a:t>
            </a:r>
          </a:p>
          <a:p>
            <a:pPr marL="457200" indent="-457200">
              <a:buFont typeface="+mj-lt"/>
              <a:buAutoNum type="arabicPeriod"/>
            </a:pPr>
            <a:r>
              <a:rPr lang="en-US" sz="2400" kern="1200" dirty="0">
                <a:solidFill>
                  <a:schemeClr val="tx1"/>
                </a:solidFill>
              </a:rPr>
              <a:t>What skills or qualities do you believe are essential for someone considering a career in youth work?</a:t>
            </a:r>
          </a:p>
          <a:p>
            <a:pPr marL="457200" indent="-457200">
              <a:buFont typeface="+mj-lt"/>
              <a:buAutoNum type="arabicPeriod"/>
            </a:pPr>
            <a:r>
              <a:rPr lang="en-US" sz="2400" kern="1200" dirty="0">
                <a:solidFill>
                  <a:schemeClr val="tx1"/>
                </a:solidFill>
              </a:rPr>
              <a:t>How do you keep yourself motivated and resilient, especially during difficult times in your work?</a:t>
            </a:r>
          </a:p>
        </p:txBody>
      </p:sp>
      <p:sp>
        <p:nvSpPr>
          <p:cNvPr id="2" name="Title 1">
            <a:extLst>
              <a:ext uri="{FF2B5EF4-FFF2-40B4-BE49-F238E27FC236}">
                <a16:creationId xmlns:a16="http://schemas.microsoft.com/office/drawing/2014/main" id="{B18EFB08-DE2F-300E-20E9-3EB496611997}"/>
              </a:ext>
            </a:extLst>
          </p:cNvPr>
          <p:cNvSpPr>
            <a:spLocks noGrp="1"/>
          </p:cNvSpPr>
          <p:nvPr>
            <p:ph type="title"/>
          </p:nvPr>
        </p:nvSpPr>
        <p:spPr/>
        <p:txBody>
          <a:bodyPr/>
          <a:lstStyle/>
          <a:p>
            <a:r>
              <a:rPr lang="en-US" b="1" i="0" kern="1200" dirty="0">
                <a:latin typeface="Noto Sans" panose="020B0502040504020204" pitchFamily="34" charset="0"/>
                <a:ea typeface="Noto Sans" panose="020B0502040504020204" pitchFamily="34" charset="0"/>
                <a:cs typeface="Noto Sans" panose="020B0502040504020204" pitchFamily="34" charset="0"/>
              </a:rPr>
              <a:t>Personal Experiences</a:t>
            </a:r>
            <a:endParaRPr lang="en-US" dirty="0"/>
          </a:p>
        </p:txBody>
      </p:sp>
    </p:spTree>
    <p:extLst>
      <p:ext uri="{BB962C8B-B14F-4D97-AF65-F5344CB8AC3E}">
        <p14:creationId xmlns:p14="http://schemas.microsoft.com/office/powerpoint/2010/main" val="1599280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67A975-B275-A778-5E7D-5616FDEA045D}"/>
            </a:ext>
          </a:extLst>
        </p:cNvPr>
        <p:cNvGrpSpPr/>
        <p:nvPr/>
      </p:nvGrpSpPr>
      <p:grpSpPr>
        <a:xfrm>
          <a:off x="0" y="0"/>
          <a:ext cx="0" cy="0"/>
          <a:chOff x="0" y="0"/>
          <a:chExt cx="0" cy="0"/>
        </a:xfrm>
      </p:grpSpPr>
      <p:sp>
        <p:nvSpPr>
          <p:cNvPr id="5" name="Content Placeholder 4">
            <a:extLst>
              <a:ext uri="{FF2B5EF4-FFF2-40B4-BE49-F238E27FC236}">
                <a16:creationId xmlns:a16="http://schemas.microsoft.com/office/drawing/2014/main" id="{001603C9-3E0F-BD34-1C7B-0A0E06E48821}"/>
              </a:ext>
            </a:extLst>
          </p:cNvPr>
          <p:cNvSpPr>
            <a:spLocks noGrp="1"/>
          </p:cNvSpPr>
          <p:nvPr>
            <p:ph idx="1"/>
          </p:nvPr>
        </p:nvSpPr>
        <p:spPr/>
        <p:txBody>
          <a:bodyPr>
            <a:normAutofit/>
          </a:bodyPr>
          <a:lstStyle/>
          <a:p>
            <a:pPr marL="457200" lvl="0" indent="-457200">
              <a:buFont typeface="+mj-lt"/>
              <a:buAutoNum type="arabicPeriod"/>
            </a:pPr>
            <a:r>
              <a:rPr lang="en-US" dirty="0"/>
              <a:t>What career paths are available to someone starting out in youth work, and how can they advance?</a:t>
            </a:r>
          </a:p>
          <a:p>
            <a:pPr marL="457200" indent="-457200">
              <a:buFont typeface="+mj-lt"/>
              <a:buAutoNum type="arabicPeriod"/>
            </a:pPr>
            <a:r>
              <a:rPr lang="en-US" dirty="0"/>
              <a:t>How has your career evolved over time, and what opportunities have helped you grow professionally?</a:t>
            </a:r>
          </a:p>
          <a:p>
            <a:pPr marL="457200" indent="-457200">
              <a:buFont typeface="+mj-lt"/>
              <a:buAutoNum type="arabicPeriod"/>
            </a:pPr>
            <a:r>
              <a:rPr lang="en-US" dirty="0"/>
              <a:t>What role does mentorship or networking play in building a successful career in youth work?</a:t>
            </a:r>
          </a:p>
          <a:p>
            <a:pPr marL="457200" indent="-457200">
              <a:buFont typeface="+mj-lt"/>
              <a:buAutoNum type="arabicPeriod"/>
            </a:pPr>
            <a:r>
              <a:rPr lang="en-US" dirty="0"/>
              <a:t>Are there certifications or training programs you recommend for those looking to excel in this field?</a:t>
            </a:r>
          </a:p>
          <a:p>
            <a:pPr marL="457200" lvl="0" indent="-457200">
              <a:buFont typeface="+mj-lt"/>
              <a:buAutoNum type="arabicPeriod"/>
            </a:pPr>
            <a:endParaRPr lang="en-US" dirty="0"/>
          </a:p>
        </p:txBody>
      </p:sp>
      <p:sp>
        <p:nvSpPr>
          <p:cNvPr id="2" name="Title 1">
            <a:extLst>
              <a:ext uri="{FF2B5EF4-FFF2-40B4-BE49-F238E27FC236}">
                <a16:creationId xmlns:a16="http://schemas.microsoft.com/office/drawing/2014/main" id="{2D50E7CA-8749-ADB3-9791-59B57D1B46C4}"/>
              </a:ext>
            </a:extLst>
          </p:cNvPr>
          <p:cNvSpPr>
            <a:spLocks noGrp="1"/>
          </p:cNvSpPr>
          <p:nvPr>
            <p:ph type="title"/>
          </p:nvPr>
        </p:nvSpPr>
        <p:spPr/>
        <p:txBody>
          <a:bodyPr/>
          <a:lstStyle/>
          <a:p>
            <a:r>
              <a:rPr lang="en-US" b="1" i="0" kern="1200" dirty="0">
                <a:latin typeface="Noto Sans" panose="020B0502040504020204" pitchFamily="34" charset="0"/>
                <a:ea typeface="Noto Sans" panose="020B0502040504020204" pitchFamily="34" charset="0"/>
                <a:cs typeface="Noto Sans" panose="020B0502040504020204" pitchFamily="34" charset="0"/>
              </a:rPr>
              <a:t>Career Paths and Professional Growth</a:t>
            </a:r>
            <a:endParaRPr lang="en-US" dirty="0"/>
          </a:p>
        </p:txBody>
      </p:sp>
    </p:spTree>
    <p:extLst>
      <p:ext uri="{BB962C8B-B14F-4D97-AF65-F5344CB8AC3E}">
        <p14:creationId xmlns:p14="http://schemas.microsoft.com/office/powerpoint/2010/main" val="149615286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1604E530-73B3-AC7D-B25F-2F19981159EC}"/>
              </a:ext>
            </a:extLst>
          </p:cNvPr>
          <p:cNvSpPr>
            <a:spLocks noGrp="1"/>
          </p:cNvSpPr>
          <p:nvPr>
            <p:ph idx="1"/>
          </p:nvPr>
        </p:nvSpPr>
        <p:spPr/>
        <p:txBody>
          <a:bodyPr/>
          <a:lstStyle/>
          <a:p>
            <a:pPr marL="457200" indent="-457200">
              <a:buFont typeface="+mj-lt"/>
              <a:buAutoNum type="arabicPeriod"/>
            </a:pPr>
            <a:r>
              <a:rPr lang="en-US" dirty="0">
                <a:solidFill>
                  <a:schemeClr val="tx1"/>
                </a:solidFill>
              </a:rPr>
              <a:t>How do you involve families in the development and success of the young people you work with?</a:t>
            </a:r>
          </a:p>
          <a:p>
            <a:pPr marL="457200" indent="-457200">
              <a:buFont typeface="+mj-lt"/>
              <a:buAutoNum type="arabicPeriod"/>
            </a:pPr>
            <a:r>
              <a:rPr lang="en-US" dirty="0">
                <a:solidFill>
                  <a:schemeClr val="tx1"/>
                </a:solidFill>
              </a:rPr>
              <a:t>Can you share examples of successful collaborations with community organizations or leaders?</a:t>
            </a:r>
          </a:p>
          <a:p>
            <a:pPr marL="457200" indent="-457200">
              <a:buFont typeface="+mj-lt"/>
              <a:buAutoNum type="arabicPeriod"/>
            </a:pPr>
            <a:r>
              <a:rPr lang="en-US" dirty="0">
                <a:solidFill>
                  <a:schemeClr val="tx1"/>
                </a:solidFill>
              </a:rPr>
              <a:t>What strategies have you found effective in building trust with families and community members?</a:t>
            </a:r>
          </a:p>
          <a:p>
            <a:pPr marL="457200" indent="-457200">
              <a:buFont typeface="+mj-lt"/>
              <a:buAutoNum type="arabicPeriod"/>
            </a:pPr>
            <a:r>
              <a:rPr lang="en-US" dirty="0">
                <a:solidFill>
                  <a:schemeClr val="tx1"/>
                </a:solidFill>
              </a:rPr>
              <a:t>How do you ensure cultural responsiveness and inclusivity in your approach to engaging families and communities?</a:t>
            </a:r>
          </a:p>
          <a:p>
            <a:pPr marL="457200" indent="-457200">
              <a:buFont typeface="+mj-lt"/>
              <a:buAutoNum type="arabicPeriod"/>
            </a:pPr>
            <a:r>
              <a:rPr lang="en-US" dirty="0">
                <a:solidFill>
                  <a:schemeClr val="tx1"/>
                </a:solidFill>
              </a:rPr>
              <a:t>What advice would you give to young people interested in becoming leaders or advocates in their communities?</a:t>
            </a:r>
          </a:p>
        </p:txBody>
      </p:sp>
      <p:sp>
        <p:nvSpPr>
          <p:cNvPr id="3" name="Title 2">
            <a:extLst>
              <a:ext uri="{FF2B5EF4-FFF2-40B4-BE49-F238E27FC236}">
                <a16:creationId xmlns:a16="http://schemas.microsoft.com/office/drawing/2014/main" id="{375577A9-B1BB-31A8-7E1E-D8F1EC29E16F}"/>
              </a:ext>
            </a:extLst>
          </p:cNvPr>
          <p:cNvSpPr>
            <a:spLocks noGrp="1"/>
          </p:cNvSpPr>
          <p:nvPr>
            <p:ph type="title"/>
          </p:nvPr>
        </p:nvSpPr>
        <p:spPr/>
        <p:txBody>
          <a:bodyPr/>
          <a:lstStyle/>
          <a:p>
            <a:r>
              <a:rPr lang="en-US" b="1" i="0" kern="1200" dirty="0">
                <a:latin typeface="Noto Sans" panose="020B0502040504020204" pitchFamily="34" charset="0"/>
                <a:ea typeface="Noto Sans" panose="020B0502040504020204" pitchFamily="34" charset="0"/>
                <a:cs typeface="Noto Sans" panose="020B0502040504020204" pitchFamily="34" charset="0"/>
              </a:rPr>
              <a:t>Engaging Families and Communities</a:t>
            </a:r>
            <a:endParaRPr lang="en-US" dirty="0"/>
          </a:p>
        </p:txBody>
      </p:sp>
    </p:spTree>
    <p:extLst>
      <p:ext uri="{BB962C8B-B14F-4D97-AF65-F5344CB8AC3E}">
        <p14:creationId xmlns:p14="http://schemas.microsoft.com/office/powerpoint/2010/main" val="2889698216"/>
      </p:ext>
    </p:extLst>
  </p:cSld>
  <p:clrMapOvr>
    <a:masterClrMapping/>
  </p:clrMapOvr>
</p:sld>
</file>

<file path=ppt/theme/theme1.xml><?xml version="1.0" encoding="utf-8"?>
<a:theme xmlns:a="http://schemas.openxmlformats.org/drawingml/2006/main" name="Office Theme">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2.xml><?xml version="1.0" encoding="utf-8"?>
<a:theme xmlns:a="http://schemas.openxmlformats.org/drawingml/2006/main" name="fhi-360-powerpoint-template-option-a-noto-sans-font">
  <a:themeElements>
    <a:clrScheme name="FHI360 1">
      <a:dk1>
        <a:srgbClr val="000000"/>
      </a:dk1>
      <a:lt1>
        <a:srgbClr val="FFFFFF"/>
      </a:lt1>
      <a:dk2>
        <a:srgbClr val="FF4719"/>
      </a:dk2>
      <a:lt2>
        <a:srgbClr val="253746"/>
      </a:lt2>
      <a:accent1>
        <a:srgbClr val="3CAAFF"/>
      </a:accent1>
      <a:accent2>
        <a:srgbClr val="00CE7C"/>
      </a:accent2>
      <a:accent3>
        <a:srgbClr val="D3042C"/>
      </a:accent3>
      <a:accent4>
        <a:srgbClr val="FFA800"/>
      </a:accent4>
      <a:accent5>
        <a:srgbClr val="6E81FF"/>
      </a:accent5>
      <a:accent6>
        <a:srgbClr val="D03000"/>
      </a:accent6>
      <a:hlink>
        <a:srgbClr val="0563C1"/>
      </a:hlink>
      <a:folHlink>
        <a:srgbClr val="954F72"/>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FHI360_Pres_NotoSans_03-21-2023" id="{1F4E034B-B35A-B541-8A7E-291D907610A2}" vid="{B34C7743-AA30-F14A-B922-29BF003FC5D5}"/>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b5fce80b-0e0a-4fa4-a000-b17fcd0d1776">
      <Terms xmlns="http://schemas.microsoft.com/office/infopath/2007/PartnerControls"/>
    </lcf76f155ced4ddcb4097134ff3c332f>
    <TaxCatchAll xmlns="48e769e3-d160-4238-8758-582613b64169"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6CA1B0DA6869848872F300611544501" ma:contentTypeVersion="12" ma:contentTypeDescription="Create a new document." ma:contentTypeScope="" ma:versionID="e32662cf73caf56af6c54b3eb24d4ad2">
  <xsd:schema xmlns:xsd="http://www.w3.org/2001/XMLSchema" xmlns:xs="http://www.w3.org/2001/XMLSchema" xmlns:p="http://schemas.microsoft.com/office/2006/metadata/properties" xmlns:ns2="b5fce80b-0e0a-4fa4-a000-b17fcd0d1776" xmlns:ns3="48e769e3-d160-4238-8758-582613b64169" targetNamespace="http://schemas.microsoft.com/office/2006/metadata/properties" ma:root="true" ma:fieldsID="6edb45d664643da8e63249a6444554ce" ns2:_="" ns3:_="">
    <xsd:import namespace="b5fce80b-0e0a-4fa4-a000-b17fcd0d1776"/>
    <xsd:import namespace="48e769e3-d160-4238-8758-582613b64169"/>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fce80b-0e0a-4fa4-a000-b17fcd0d177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a955067c-4844-4e4f-970b-73b17f111726"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48e769e3-d160-4238-8758-582613b64169"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5e43f902-26ef-4f03-9e57-ee53036f0344}" ma:internalName="TaxCatchAll" ma:showField="CatchAllData" ma:web="48e769e3-d160-4238-8758-582613b641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AF8E36A-5490-481D-A3D2-DC003DD6C3D0}">
  <ds:schemaRefs>
    <ds:schemaRef ds:uri="http://schemas.openxmlformats.org/package/2006/metadata/core-properties"/>
    <ds:schemaRef ds:uri="http://purl.org/dc/dcmitype/"/>
    <ds:schemaRef ds:uri="http://schemas.microsoft.com/office/2006/documentManagement/types"/>
    <ds:schemaRef ds:uri="http://purl.org/dc/elements/1.1/"/>
    <ds:schemaRef ds:uri="http://purl.org/dc/terms/"/>
    <ds:schemaRef ds:uri="http://www.w3.org/XML/1998/namespace"/>
    <ds:schemaRef ds:uri="http://schemas.microsoft.com/office/infopath/2007/PartnerControls"/>
    <ds:schemaRef ds:uri="48e769e3-d160-4238-8758-582613b64169"/>
    <ds:schemaRef ds:uri="b5fce80b-0e0a-4fa4-a000-b17fcd0d1776"/>
    <ds:schemaRef ds:uri="http://schemas.microsoft.com/office/2006/metadata/properties"/>
  </ds:schemaRefs>
</ds:datastoreItem>
</file>

<file path=customXml/itemProps2.xml><?xml version="1.0" encoding="utf-8"?>
<ds:datastoreItem xmlns:ds="http://schemas.openxmlformats.org/officeDocument/2006/customXml" ds:itemID="{AC887365-C788-450F-A071-0561AED9A662}">
  <ds:schemaRefs>
    <ds:schemaRef ds:uri="http://schemas.microsoft.com/sharepoint/v3/contenttype/forms"/>
  </ds:schemaRefs>
</ds:datastoreItem>
</file>

<file path=customXml/itemProps3.xml><?xml version="1.0" encoding="utf-8"?>
<ds:datastoreItem xmlns:ds="http://schemas.openxmlformats.org/officeDocument/2006/customXml" ds:itemID="{15B83A30-3AB4-4C89-B5E4-A0818B2AD91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5fce80b-0e0a-4fa4-a000-b17fcd0d1776"/>
    <ds:schemaRef ds:uri="48e769e3-d160-4238-8758-582613b641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6615</TotalTime>
  <Words>588</Words>
  <Application>Microsoft Office PowerPoint</Application>
  <PresentationFormat>Widescreen</PresentationFormat>
  <Paragraphs>49</Paragraphs>
  <Slides>12</Slides>
  <Notes>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12</vt:i4>
      </vt:variant>
    </vt:vector>
  </HeadingPairs>
  <TitlesOfParts>
    <vt:vector size="19" baseType="lpstr">
      <vt:lpstr>Arial</vt:lpstr>
      <vt:lpstr>Calibri</vt:lpstr>
      <vt:lpstr>Noto Sans</vt:lpstr>
      <vt:lpstr>System Font Regular</vt:lpstr>
      <vt:lpstr>Wingdings</vt:lpstr>
      <vt:lpstr>Office Theme</vt:lpstr>
      <vt:lpstr>fhi-360-powerpoint-template-option-a-noto-sans-font</vt:lpstr>
      <vt:lpstr>3.4: Professional Panel</vt:lpstr>
      <vt:lpstr>PowerPoint Presentation</vt:lpstr>
      <vt:lpstr>Youth Work Panelist Discussion</vt:lpstr>
      <vt:lpstr>Youth Work Representative</vt:lpstr>
      <vt:lpstr>Youth Work Representative</vt:lpstr>
      <vt:lpstr>Youth Work Representative</vt:lpstr>
      <vt:lpstr>Personal Experiences</vt:lpstr>
      <vt:lpstr>Career Paths and Professional Growth</vt:lpstr>
      <vt:lpstr>Engaging Families and Communities</vt:lpstr>
      <vt:lpstr>Philosophy and Culture</vt:lpstr>
      <vt:lpstr>Question and Answer</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Instructions to change cover photos</dc:title>
  <dc:creator>Hubert De La Vega</dc:creator>
  <cp:lastModifiedBy>Joshua Samuel Gonzalez</cp:lastModifiedBy>
  <cp:revision>25</cp:revision>
  <dcterms:created xsi:type="dcterms:W3CDTF">2023-03-21T16:04:53Z</dcterms:created>
  <dcterms:modified xsi:type="dcterms:W3CDTF">2026-05-18T18:43:28Z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0x01010026CA1B0DA6869848872F300611544501</vt:lpwstr>
  </property>
  <property fmtid="{D5CDD505-2E9C-101B-9397-08002B2CF9AE}" pid="3" name="MediaServiceImageTags">
    <vt:lpwstr/>
  </property>
</Properties>
</file>